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73878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hyperlink" Target="http://www.instructables.com/id/A-Simple-Steam-Engine-Anyone-Can-Buil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99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/>
              <a:t>Steam Engine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74207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Gabriel Suzuki, Colin Doyle</a:t>
            </a:r>
          </a:p>
        </p:txBody>
      </p:sp>
      <p:pic>
        <p:nvPicPr>
          <p:cNvPr id="56" name="Shape 56" descr="Image result for steam engin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3187" y="2378625"/>
            <a:ext cx="3377624" cy="263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What was it used for?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1700s- was used to pump water from mines and flooded areas.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1800s- Used for transportation of materials (coal) and people on railroads..</a:t>
            </a:r>
          </a:p>
        </p:txBody>
      </p:sp>
      <p:pic>
        <p:nvPicPr>
          <p:cNvPr id="63" name="Shape 63" descr="Image result for steam powered trai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475" y="2342575"/>
            <a:ext cx="3709500" cy="25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 descr="Image result for steam powered pumps for mine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41284" y="2236000"/>
            <a:ext cx="3532440" cy="26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Who invented it?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Thomas Savery (1698) patented the idea of using steam to pump water from mines.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Thomas Newcomen (1663-1729) made a more successful steam engine that could pump water from mines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James Watt/Matthew Boulton (1736-1819) invented the separate condenser, which are used in current systems today.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Richard Trevithick (1802) patented the first “high pressure engine” and created the first steam powered locomotive.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George Stephenson (1800s) built the first practical steam locomotive.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Horatio Allen (1828) built one of the first locomotives to be in America.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Mathias Baldwin (1831) established the Baldwin Locomotive Works.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How did it work/function?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One of the fundamental principles in steam-based power is condensation of water vapor which will create a vacuum.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Savery’s pump heated water and vaporized it, which created a vacuum that drew up waters from the mines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Newcomen’s pump involved differences with its mechanical structure, which removed the need for stream pressure, and used the vacuum in different method.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Steam engines in locomotives heat up water into steam and build up pressure. That pressure is then shot through a small pipe and into the piston which turns the crankshaft which turns the wheels.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Stephenson built a new locomotive using a multi-tube boiler, which allowed for improved heat transfer and greater steam vaporization.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What innovations did it lead to?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03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The steam engine led to innovation of the combustion engine which has a similar kind of pressure chamber that uses vacuums, alongside newer technologies.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The steam engine also lead to the building of factories that didn’t have to be near rivers</a:t>
            </a:r>
          </a:p>
        </p:txBody>
      </p:sp>
      <p:pic>
        <p:nvPicPr>
          <p:cNvPr id="83" name="Shape 83" descr="Image result for gasoline engin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0175" y="1363900"/>
            <a:ext cx="3697625" cy="28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What impacts did those innovations have?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11750"/>
            <a:ext cx="46302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These innovations provide for many thriving countries in both their need for efficient transportation and their need for more effective production of energy.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These innovations also have some negative impacts too, both gasoline and these improved factories engines tend to be a major cause of pollution within a country. This can lead to many catastrophic events, such as global warming.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6150" y="1284125"/>
            <a:ext cx="3858025" cy="257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Our Steam Engine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4"/>
              </a:rPr>
              <a:t>http://www.instructables.com/id/A-Simple-Steam-Engine-Anyone-Can-Build/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 descr="4view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4575" y="1998099"/>
            <a:ext cx="2846524" cy="2570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 descr="side down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66725" y="2322873"/>
            <a:ext cx="3103225" cy="210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3F3F3"/>
                </a:solidFill>
              </a:rPr>
              <a:t>“Steam Engine.” </a:t>
            </a:r>
            <a:r>
              <a:rPr lang="en" sz="1200" i="1">
                <a:solidFill>
                  <a:srgbClr val="F3F3F3"/>
                </a:solidFill>
              </a:rPr>
              <a:t>Wikipedia</a:t>
            </a:r>
            <a:r>
              <a:rPr lang="en" sz="1200">
                <a:solidFill>
                  <a:srgbClr val="F3F3F3"/>
                </a:solidFill>
              </a:rPr>
              <a:t>, Wikipedia, en.wikipedia.org/wiki/Steam_engine. Accessed 1 June 2017.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278510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“Invention Of The Steam Engine.” </a:t>
            </a:r>
            <a:r>
              <a:rPr lang="en" sz="1200" i="1">
                <a:solidFill>
                  <a:srgbClr val="FFFFFF"/>
                </a:solidFill>
              </a:rPr>
              <a:t>Invention Of The Steam Engine</a:t>
            </a:r>
            <a:r>
              <a:rPr lang="en" sz="1200">
                <a:solidFill>
                  <a:srgbClr val="FFFFFF"/>
                </a:solidFill>
              </a:rPr>
              <a:t>, www.his.com/~pshapiro/steam.engines.html. Accessed 1 June 2017.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560570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“Industrial History: The History of the Steam Engine.” </a:t>
            </a:r>
            <a:r>
              <a:rPr lang="en" sz="1200" i="1">
                <a:solidFill>
                  <a:srgbClr val="FFFFFF"/>
                </a:solidFill>
              </a:rPr>
              <a:t>ThomasNet</a:t>
            </a:r>
            <a:r>
              <a:rPr lang="en" sz="1200">
                <a:solidFill>
                  <a:srgbClr val="FFFFFF"/>
                </a:solidFill>
              </a:rPr>
              <a:t>, ThomasNet, www.thomasnet.com/articles/custom-manufacturing-fabricating/steam-engine-history. Accessed 1 June 2017.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116950" y="1942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6, CSABA CSERE. “The Future of the Internal-Combustion Engine - Feature.” </a:t>
            </a:r>
            <a:r>
              <a:rPr lang="en" sz="1200" i="1">
                <a:solidFill>
                  <a:srgbClr val="FFFFFF"/>
                </a:solidFill>
              </a:rPr>
              <a:t>Car and Driver</a:t>
            </a:r>
            <a:r>
              <a:rPr lang="en" sz="1200">
                <a:solidFill>
                  <a:srgbClr val="FFFFFF"/>
                </a:solidFill>
              </a:rPr>
              <a:t>, Car and Driver, 27 Apr. 2010, www.caranddriver.com/features/the-future-of-the-internal-combustion-engine. Accessed 1 June 2017.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785100" y="10717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“It's All About Steam.” </a:t>
            </a:r>
            <a:r>
              <a:rPr lang="en" sz="1200" i="1">
                <a:solidFill>
                  <a:srgbClr val="FFFFFF"/>
                </a:solidFill>
              </a:rPr>
              <a:t>The Transcontinental Railroad</a:t>
            </a:r>
            <a:r>
              <a:rPr lang="en" sz="1200">
                <a:solidFill>
                  <a:srgbClr val="FFFFFF"/>
                </a:solidFill>
              </a:rPr>
              <a:t>, LindaHall, railroad.lindahall.org/essays/locomotives.html. Accessed 1 June 2017.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2905200" y="2488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Lira, Carl. “Steam Engine History.” </a:t>
            </a:r>
            <a:r>
              <a:rPr lang="en" sz="1200" i="1">
                <a:solidFill>
                  <a:srgbClr val="FFFFFF"/>
                </a:solidFill>
              </a:rPr>
              <a:t>Steam Engine History</a:t>
            </a:r>
            <a:r>
              <a:rPr lang="en" sz="1200">
                <a:solidFill>
                  <a:srgbClr val="FFFFFF"/>
                </a:solidFill>
              </a:rPr>
              <a:t>, Carl Lira, 21 May 2013, www.egr.msu.edu/~lira/supp/steam/. Accessed 1 June 2017.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5905200" y="1942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Liam2317. “Cheap and Simple Steam Engine.” </a:t>
            </a:r>
            <a:r>
              <a:rPr lang="en" sz="1200" i="1">
                <a:solidFill>
                  <a:srgbClr val="FFFFFF"/>
                </a:solidFill>
              </a:rPr>
              <a:t>Instructables.com</a:t>
            </a:r>
            <a:r>
              <a:rPr lang="en" sz="1200">
                <a:solidFill>
                  <a:srgbClr val="FFFFFF"/>
                </a:solidFill>
              </a:rPr>
              <a:t>, Instructables, 26 Sept. 2016, www.instructables.com/id/A-Simple-Steam-Engine-Anyone-Can-Build/. Accessed 2 June 2017.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308125" y="343700"/>
            <a:ext cx="7656000" cy="58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Bibliography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On-screen Show (16:9)</PresentationFormat>
  <Paragraphs>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simple-light-2</vt:lpstr>
      <vt:lpstr>Steam Engine</vt:lpstr>
      <vt:lpstr>What was it used for?</vt:lpstr>
      <vt:lpstr>Who invented it?</vt:lpstr>
      <vt:lpstr>How did it work/function?</vt:lpstr>
      <vt:lpstr>What innovations did it lead to?</vt:lpstr>
      <vt:lpstr>What impacts did those innovations have?</vt:lpstr>
      <vt:lpstr>Our Steam Engine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Engine</dc:title>
  <dc:creator>Tickler, Brian - Mission Viejo High School</dc:creator>
  <cp:lastModifiedBy>Tickler, Brian - Mission Viejo High School</cp:lastModifiedBy>
  <cp:revision>1</cp:revision>
  <dcterms:modified xsi:type="dcterms:W3CDTF">2017-06-06T18:19:35Z</dcterms:modified>
</cp:coreProperties>
</file>