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5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7" r:id="rId13"/>
    <p:sldId id="268" r:id="rId14"/>
    <p:sldId id="269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8" autoAdjust="0"/>
    <p:restoredTop sz="94660"/>
  </p:normalViewPr>
  <p:slideViewPr>
    <p:cSldViewPr>
      <p:cViewPr>
        <p:scale>
          <a:sx n="125" d="100"/>
          <a:sy n="125" d="100"/>
        </p:scale>
        <p:origin x="-672" y="1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32F7A-EE46-47B1-A297-C56AFFD43CD5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36D83-50C2-467B-8F86-A8A93163F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2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D83-50C2-467B-8F86-A8A93163F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9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4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4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5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4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2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4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7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0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6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7A4FD-21EC-43FB-98CE-E44F02879395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7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a0120a85dcdae970b0120a86db463970b-pi (570×35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01886"/>
            <a:ext cx="54292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4168538" cy="362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76650" y="304800"/>
            <a:ext cx="42863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/>
              <a:t>COLD CALL</a:t>
            </a:r>
          </a:p>
          <a:p>
            <a:pPr algn="ctr"/>
            <a:r>
              <a:rPr lang="en-US" sz="4000" dirty="0" smtClean="0"/>
              <a:t>Chapter </a:t>
            </a:r>
            <a:r>
              <a:rPr lang="en-US" sz="4000" dirty="0"/>
              <a:t>5</a:t>
            </a:r>
            <a:r>
              <a:rPr lang="en-US" sz="4000" dirty="0" smtClean="0"/>
              <a:t> </a:t>
            </a:r>
          </a:p>
          <a:p>
            <a:pPr algn="ctr"/>
            <a:r>
              <a:rPr lang="en-US" sz="4000" dirty="0" smtClean="0"/>
              <a:t>Severing the Bonds of Empire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81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4049851"/>
            <a:ext cx="8534401" cy="2655749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Summarize the arguments proposed first by James Otis and then by Patrick Henry as part of the Virginia Stamp Act Resolves.</a:t>
            </a:r>
            <a:endParaRPr lang="en-US" sz="4400" dirty="0"/>
          </a:p>
          <a:p>
            <a:pPr marL="0" lvl="0" indent="0">
              <a:buNone/>
            </a:pPr>
            <a:endParaRPr lang="en-US" sz="4400" dirty="0"/>
          </a:p>
          <a:p>
            <a:endParaRPr lang="en-US" dirty="0"/>
          </a:p>
        </p:txBody>
      </p:sp>
      <p:pic>
        <p:nvPicPr>
          <p:cNvPr id="2" name="Picture 2" descr="http://www.awesomestories.com/images/user/thumb_1222111235.9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7451"/>
            <a:ext cx="5149254" cy="35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7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3886821" cy="5592763"/>
          </a:xfrm>
        </p:spPr>
        <p:txBody>
          <a:bodyPr>
            <a:normAutofit fontScale="85000" lnSpcReduction="10000"/>
          </a:bodyPr>
          <a:lstStyle/>
          <a:p>
            <a:r>
              <a:rPr lang="en-US" sz="3900" dirty="0" smtClean="0"/>
              <a:t>Describe the early attempts and strategies of organized colonial protest. </a:t>
            </a:r>
          </a:p>
          <a:p>
            <a:r>
              <a:rPr lang="en-US" sz="3900" dirty="0" smtClean="0"/>
              <a:t>Discuss the results of these protests. </a:t>
            </a:r>
          </a:p>
          <a:p>
            <a:r>
              <a:rPr lang="en-US" sz="3500" dirty="0" smtClean="0"/>
              <a:t>Be sure to include the Loyal Nine, Sons of Liberty, and Stamp Act Congress in your answer</a:t>
            </a:r>
            <a:endParaRPr lang="en-US" sz="35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2" descr="http://upload.wikimedia.org/wikipedia/commons/thumb/b/b9/Sons_of_Liberty_Broadside%2C_1765.jpg/220px-Sons_of_Liberty_Broadside%2C_17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58" y="0"/>
            <a:ext cx="4442171" cy="29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upload.wikimedia.org/wikipedia/commons/thumb/7/73/Philip_Dawe_%28attributed%29%2C_The_Bostonians_Paying_the_Excise-man%2C_or_Tarring_and_Feathering_%281774%29.jpg/220px-Philip_Dawe_%28attributed%29%2C_The_Bostonians_Paying_the_Excise-man%2C_or_Tarring_and_Feathering_%281774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599"/>
            <a:ext cx="3276600" cy="427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2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0"/>
            <a:ext cx="7620000" cy="281940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sz="4400" dirty="0" smtClean="0"/>
              <a:t>In response to escalating taxation such as the Townshend Act, colonial protest increased. </a:t>
            </a:r>
          </a:p>
          <a:p>
            <a:r>
              <a:rPr lang="en-US" sz="5100" dirty="0" smtClean="0"/>
              <a:t>How did essays, public rituals, and protest organizations help to spread revolutionary thought and educate colonists?</a:t>
            </a:r>
            <a:endParaRPr lang="en-US" sz="5100" dirty="0"/>
          </a:p>
          <a:p>
            <a:endParaRPr lang="en-US" dirty="0"/>
          </a:p>
        </p:txBody>
      </p:sp>
      <p:pic>
        <p:nvPicPr>
          <p:cNvPr id="11266" name="Picture 2" descr="http://files.libertyfund.org/img/690/0010_T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00"/>
            <a:ext cx="285750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my.billofrightsinstitute.org/view.image?Id=9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95650"/>
            <a:ext cx="25146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media.lehighvalleylive.com/yourphotos/photo/178c04044ab5db7eedea767fdcfb150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56" y="4012356"/>
            <a:ext cx="3203575" cy="21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4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478193" cy="6078123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Describe the Boston Massacre. </a:t>
            </a:r>
          </a:p>
          <a:p>
            <a:r>
              <a:rPr lang="en-US" sz="4000" dirty="0" smtClean="0"/>
              <a:t>How did, the Boston Massacre in 1770, and later the Committees of Correspondence that began in 1772, fuel revolutionary thought in the colonies?</a:t>
            </a:r>
            <a:endParaRPr lang="en-US" sz="4000" dirty="0"/>
          </a:p>
          <a:p>
            <a:endParaRPr lang="en-US" dirty="0"/>
          </a:p>
        </p:txBody>
      </p:sp>
      <p:pic>
        <p:nvPicPr>
          <p:cNvPr id="12290" name="Picture 2" descr="http://www.ushistory.org/declaration/related/images/massac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343689" cy="398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8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3798189" cy="5943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Summarize the</a:t>
            </a:r>
          </a:p>
          <a:p>
            <a:r>
              <a:rPr lang="en-US" sz="3600" dirty="0" smtClean="0"/>
              <a:t>Tea Act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Coercive Acts or Intolerable Acts, including the Quartering Act</a:t>
            </a:r>
          </a:p>
          <a:p>
            <a:r>
              <a:rPr lang="en-US" sz="3600" dirty="0" smtClean="0"/>
              <a:t>Quebec Act</a:t>
            </a:r>
          </a:p>
          <a:p>
            <a:pPr marL="0" indent="0">
              <a:buNone/>
            </a:pPr>
            <a:r>
              <a:rPr lang="en-US" sz="4400" dirty="0" smtClean="0"/>
              <a:t>How did these laws threaten the economic, political, and social rights of the colonists?</a:t>
            </a:r>
            <a:endParaRPr lang="en-US" sz="4400" dirty="0"/>
          </a:p>
          <a:p>
            <a:endParaRPr lang="en-US" dirty="0"/>
          </a:p>
        </p:txBody>
      </p:sp>
      <p:pic>
        <p:nvPicPr>
          <p:cNvPr id="13314" name="Picture 2" descr="http://upload.wikimedia.org/wikipedia/commons/c/c7/RapeBos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789" y="2971800"/>
            <a:ext cx="5117211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bharatdiscovery.org/w/images/a/ab/East-India-Company-Se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"/>
            <a:ext cx="3581400" cy="315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0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1754 meeting of Colonial delegates to coordinate defense against growing threat of French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Negotiated end to the Seven Year’s War  granting Great Britain territorial claim to a majority of North America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65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British declaration that denied colonists access to land beyond the Appalachian Mountains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Tyrant British ruler who assumed the crown in 1760 and initiated tighter control of the American colonies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66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1754 meeting of Colonial delegates to coordinate defense against growing threat of French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Negotiated end to the Seven Year’s War  granting Great Britain territorial claim to a majority of North America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18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Virginia lawyer who advocated for colonial rights in his “Virginia Stamp Act Resolves”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British legislation that levied taxes on important trade goods such as paper, glass, led, and tea.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94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One of the earliest British regulations that laid duties or import taxes along with establishing a vice-admiralty court to discourage smuggling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intercolonial association that channeled resistance  (mostly) acceptable forms of protest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65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 smtClean="0"/>
              <a:t>Summarize the Albany Congress by explaining the </a:t>
            </a:r>
            <a:r>
              <a:rPr lang="en-US" sz="4400" u="sng" dirty="0" smtClean="0"/>
              <a:t>motivation for </a:t>
            </a:r>
            <a:r>
              <a:rPr lang="en-US" sz="4400" dirty="0" smtClean="0"/>
              <a:t>and </a:t>
            </a:r>
            <a:r>
              <a:rPr lang="en-US" sz="4400" u="sng" dirty="0" smtClean="0"/>
              <a:t>goals</a:t>
            </a:r>
            <a:r>
              <a:rPr lang="en-US" sz="4400" dirty="0" smtClean="0"/>
              <a:t> of this political meeting.</a:t>
            </a:r>
          </a:p>
          <a:p>
            <a:r>
              <a:rPr lang="en-US" sz="4400" dirty="0" smtClean="0"/>
              <a:t>What </a:t>
            </a:r>
            <a:r>
              <a:rPr lang="en-US" sz="4400" dirty="0"/>
              <a:t>was the </a:t>
            </a:r>
            <a:r>
              <a:rPr lang="en-US" sz="4400" dirty="0" smtClean="0"/>
              <a:t>result of </a:t>
            </a:r>
            <a:r>
              <a:rPr lang="en-US" sz="4400" dirty="0"/>
              <a:t>the Albany </a:t>
            </a:r>
            <a:r>
              <a:rPr lang="en-US" sz="4400" dirty="0" smtClean="0"/>
              <a:t>Plan of Union, specifically upon </a:t>
            </a:r>
            <a:r>
              <a:rPr lang="en-US" sz="4400" dirty="0"/>
              <a:t>colonial unity?</a:t>
            </a:r>
            <a:endParaRPr lang="en-US" dirty="0"/>
          </a:p>
        </p:txBody>
      </p:sp>
      <p:pic>
        <p:nvPicPr>
          <p:cNvPr id="1026" name="Picture 2" descr="File:Albany Congres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90487"/>
            <a:ext cx="4465983" cy="376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atermarked.cutcaster.com/cutcaster-photo-100444112-Albany-Green-Road-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733800"/>
            <a:ext cx="428625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2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1770 incident at a New England Custom’s House between colonists and the British military, resulting in the death of 5 people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Formed to communicate colonial grievances, “infringements, and violations” throughout the colonies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66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British legislation in 1773 that granted an economic trade monopoly to the East India Company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British legislation that allowed for military officers to commandeer privately owned property to house troops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02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December 1773 incident in which colonists disguised as Native Americans boarded ships in a New England Harbor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Series of four laws aimed at punishing Boston by closing the harbor, adjusting the colonial charter, increasing the power of British governors, and outlawing town meetings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56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038600" cy="5592763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en-US" sz="4800" dirty="0"/>
              <a:t>How did the British, French and Native interests in the Ohio River Valley lead to a controversy that would spark a major war?</a:t>
            </a:r>
            <a:endParaRPr lang="en-US" dirty="0"/>
          </a:p>
        </p:txBody>
      </p:sp>
      <p:pic>
        <p:nvPicPr>
          <p:cNvPr id="2" name="Picture 2" descr="File:French and Indian W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3979"/>
            <a:ext cx="2879725" cy="36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ile:Iroquois western goo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72368"/>
            <a:ext cx="4467225" cy="363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9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228600"/>
            <a:ext cx="6096000" cy="4038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dirty="0" smtClean="0"/>
              <a:t>Explain the outcome of the Seven Years War, including an explanation of the Treaty of Paris.</a:t>
            </a:r>
            <a:endParaRPr lang="en-US" sz="4000" dirty="0"/>
          </a:p>
          <a:p>
            <a:endParaRPr lang="en-US" dirty="0"/>
          </a:p>
        </p:txBody>
      </p:sp>
      <p:pic>
        <p:nvPicPr>
          <p:cNvPr id="3074" name="Picture 2" descr="File:French and Indian War 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317841" cy="247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Washington 17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34654"/>
            <a:ext cx="3479135" cy="39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le:NorthAmerica1762-8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92463"/>
            <a:ext cx="459765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8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81001"/>
            <a:ext cx="8610600" cy="3048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Summarize the strategies and actions taking by </a:t>
            </a:r>
            <a:r>
              <a:rPr lang="en-US" sz="4000" dirty="0" err="1" smtClean="0"/>
              <a:t>Neolin</a:t>
            </a:r>
            <a:r>
              <a:rPr lang="en-US" sz="4000" dirty="0" smtClean="0"/>
              <a:t> and Pontiac. </a:t>
            </a:r>
          </a:p>
          <a:p>
            <a:r>
              <a:rPr lang="en-US" sz="4000" dirty="0" smtClean="0"/>
              <a:t>What did these uprisings demonstrate to the British?</a:t>
            </a:r>
            <a:endParaRPr lang="en-US" sz="4000" dirty="0"/>
          </a:p>
        </p:txBody>
      </p:sp>
      <p:pic>
        <p:nvPicPr>
          <p:cNvPr id="4098" name="Picture 2" descr="File:Pontiac conspira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3" y="3128874"/>
            <a:ext cx="5047737" cy="339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Pontiac chie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2899337" cy="35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0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4038600" cy="5821363"/>
          </a:xfrm>
        </p:spPr>
        <p:txBody>
          <a:bodyPr>
            <a:normAutofit fontScale="92500"/>
          </a:bodyPr>
          <a:lstStyle/>
          <a:p>
            <a:pPr lvl="0"/>
            <a:endParaRPr lang="en-US" sz="3600" dirty="0" smtClean="0"/>
          </a:p>
          <a:p>
            <a:pPr lvl="0"/>
            <a:r>
              <a:rPr lang="en-US" sz="3600" dirty="0" smtClean="0"/>
              <a:t>Summarize the Proclamation of 1763 </a:t>
            </a:r>
          </a:p>
          <a:p>
            <a:pPr lvl="0"/>
            <a:r>
              <a:rPr lang="en-US" sz="3600" dirty="0" smtClean="0"/>
              <a:t>Explain why this law angered colonists?</a:t>
            </a:r>
          </a:p>
          <a:p>
            <a:pPr lvl="0"/>
            <a:r>
              <a:rPr lang="en-US" sz="3600" dirty="0" smtClean="0"/>
              <a:t>Which groups in particular were “infuriated” by this law?</a:t>
            </a:r>
            <a:endParaRPr lang="en-US" sz="3600" dirty="0"/>
          </a:p>
          <a:p>
            <a:endParaRPr lang="en-US" dirty="0"/>
          </a:p>
        </p:txBody>
      </p:sp>
      <p:pic>
        <p:nvPicPr>
          <p:cNvPr id="5122" name="Picture 2" descr="http://media.ourstory.com/64/09/92/078b43d256a9bb4b5cfe766bef39bf8b731c49b0/c644ed0474ee94dcc80acfb58ad8fda15af812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3352800" cy="47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m112.community.uaf.edu/files/2010/08/royalproclamation17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238125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632618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4800" dirty="0" smtClean="0"/>
              <a:t>Characterize the personality, leadership, and decision making of King George III.</a:t>
            </a:r>
          </a:p>
          <a:p>
            <a:r>
              <a:rPr lang="en-US" sz="4800" dirty="0" smtClean="0"/>
              <a:t>Be sure to include his relationship with George Grenville.</a:t>
            </a:r>
            <a:endParaRPr lang="en-US" sz="4800" dirty="0"/>
          </a:p>
          <a:p>
            <a:endParaRPr lang="en-US" dirty="0"/>
          </a:p>
        </p:txBody>
      </p:sp>
      <p:pic>
        <p:nvPicPr>
          <p:cNvPr id="6146" name="Picture 2" descr="Full-length portrait in oils of a clean-shaven young man in eighteenth century dress: gold jacket and breeches, ermine cloak, powdered wig, white stockings, and buckled sho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05" y="304800"/>
            <a:ext cx="238125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ookplate of George while Prince of W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32" y="3276600"/>
            <a:ext cx="2979525" cy="273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Quarter-length portrait in oils of a clean-shaven young man in profile wearing a red suit, the Garter star, a blue sash, and a powdered wig. He has a receding chin and his forehead slopes away from the bridge of his nose making his head look round in shap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07" y="1695449"/>
            <a:ext cx="2095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57200"/>
            <a:ext cx="4495800" cy="5867399"/>
          </a:xfrm>
        </p:spPr>
        <p:txBody>
          <a:bodyPr>
            <a:normAutofit/>
          </a:bodyPr>
          <a:lstStyle/>
          <a:p>
            <a:r>
              <a:rPr lang="en-US" dirty="0" smtClean="0"/>
              <a:t>Explain how the Sugar Act and the Currency Act affected both the colonists’ economic and legal rights. </a:t>
            </a:r>
          </a:p>
          <a:p>
            <a:r>
              <a:rPr lang="en-US" dirty="0" smtClean="0"/>
              <a:t>Compare and Contrast these laws to the long accepted Navigation Acts. </a:t>
            </a:r>
            <a:endParaRPr lang="en-US" dirty="0"/>
          </a:p>
        </p:txBody>
      </p:sp>
      <p:pic>
        <p:nvPicPr>
          <p:cNvPr id="1026" name="Picture 2" descr="http://t1.gstatic.com/images?q=tbn:ANd9GcQyQfp-51Q4CgNDLZ_40FfqSTiTe05gjyBKM_ZXErWUIT69Wf9aqA:i.telegraph.co.uk/multimedia/archive/02820/sugar_282090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841" y="228600"/>
            <a:ext cx="391245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Board Room of Admiralty Microcosm edi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3505200" cy="265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0386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sz="5700" dirty="0" smtClean="0"/>
              <a:t>Summarize the stipulations of the Stamp Act.</a:t>
            </a:r>
          </a:p>
          <a:p>
            <a:r>
              <a:rPr lang="en-US" sz="5700" dirty="0"/>
              <a:t>E</a:t>
            </a:r>
            <a:r>
              <a:rPr lang="en-US" sz="5700" dirty="0" smtClean="0"/>
              <a:t>xplain why merchants and the colonial elite were effected more so than the average colonist</a:t>
            </a:r>
            <a:r>
              <a:rPr lang="en-US" dirty="0"/>
              <a:t>.</a:t>
            </a:r>
            <a:endParaRPr lang="en-US" sz="5700" dirty="0"/>
          </a:p>
        </p:txBody>
      </p:sp>
      <p:pic>
        <p:nvPicPr>
          <p:cNvPr id="7170" name="Picture 2" descr="http://upload.wikimedia.org/wikipedia/commons/4/4d/O!_the_fatal_Sta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36" y="83654"/>
            <a:ext cx="2847114" cy="365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tatic.ddmcdn.com/gif/willow/stamp-act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40426"/>
            <a:ext cx="3696841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1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6766</TotalTime>
  <Words>656</Words>
  <Application>Microsoft Office PowerPoint</Application>
  <PresentationFormat>On-screen Show (4:3)</PresentationFormat>
  <Paragraphs>57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Lightning Round</vt:lpstr>
      <vt:lpstr>Lightning Round</vt:lpstr>
      <vt:lpstr>Lightning Round</vt:lpstr>
      <vt:lpstr>Lightning Round</vt:lpstr>
      <vt:lpstr>Lightning Round</vt:lpstr>
      <vt:lpstr>Lightning Round</vt:lpstr>
      <vt:lpstr>Lightning Round</vt:lpstr>
      <vt:lpstr>Lightning Round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28</cp:revision>
  <dcterms:created xsi:type="dcterms:W3CDTF">2013-09-13T06:09:29Z</dcterms:created>
  <dcterms:modified xsi:type="dcterms:W3CDTF">2015-10-02T15:14:12Z</dcterms:modified>
</cp:coreProperties>
</file>