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5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8" autoAdjust="0"/>
    <p:restoredTop sz="94660"/>
  </p:normalViewPr>
  <p:slideViewPr>
    <p:cSldViewPr>
      <p:cViewPr varScale="1">
        <p:scale>
          <a:sx n="72" d="100"/>
          <a:sy n="72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32F7A-EE46-47B1-A297-C56AFFD43CD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36D83-50C2-467B-8F86-A8A93163F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2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D83-50C2-467B-8F86-A8A93163F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9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5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4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2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4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7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0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7A4FD-21EC-43FB-98CE-E44F02879395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7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a0120a85dcdae970b0120a86db463970b-pi (570×35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01886"/>
            <a:ext cx="54292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168538" cy="362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76650" y="304800"/>
            <a:ext cx="42863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/>
              <a:t>COLD CALL</a:t>
            </a:r>
          </a:p>
          <a:p>
            <a:pPr algn="ctr"/>
            <a:r>
              <a:rPr lang="en-US" sz="4000" dirty="0" smtClean="0"/>
              <a:t>Chapter </a:t>
            </a:r>
            <a:r>
              <a:rPr lang="en-US" sz="4000" dirty="0"/>
              <a:t>7</a:t>
            </a:r>
            <a:r>
              <a:rPr lang="en-US" sz="4000" dirty="0" smtClean="0"/>
              <a:t> </a:t>
            </a:r>
          </a:p>
          <a:p>
            <a:pPr algn="ctr"/>
            <a:r>
              <a:rPr lang="en-US" sz="4000" dirty="0" smtClean="0"/>
              <a:t>Forging a National Republic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81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33400"/>
            <a:ext cx="3402496" cy="57150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sz="4800" dirty="0" smtClean="0"/>
              <a:t>How was the issue of slavery addressed at the Constitutional Convention?</a:t>
            </a:r>
          </a:p>
          <a:p>
            <a:pPr lvl="1"/>
            <a:r>
              <a:rPr lang="en-US" sz="4400" dirty="0" smtClean="0"/>
              <a:t>Be sure to describe the 3/5ths Compromise</a:t>
            </a:r>
          </a:p>
          <a:p>
            <a:pPr lvl="1"/>
            <a:endParaRPr lang="en-US" sz="4400" dirty="0"/>
          </a:p>
          <a:p>
            <a:endParaRPr lang="en-US" dirty="0"/>
          </a:p>
        </p:txBody>
      </p:sp>
      <p:pic>
        <p:nvPicPr>
          <p:cNvPr id="9218" name="Picture 2" descr="http://americanvision.org/wp-content/uploads/2011/01/three-fifth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92" y="685800"/>
            <a:ext cx="463260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0"/>
            <a:ext cx="7620000" cy="2819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dirty="0" smtClean="0"/>
              <a:t>Who were the Federalists and what did they support during the debate over ratification?</a:t>
            </a:r>
            <a:endParaRPr lang="en-US" sz="4400" dirty="0"/>
          </a:p>
          <a:p>
            <a:endParaRPr lang="en-US" dirty="0"/>
          </a:p>
        </p:txBody>
      </p:sp>
      <p:pic>
        <p:nvPicPr>
          <p:cNvPr id="10242" name="Picture 2" descr="http://education-portal.com/cimages/multimages/16/Federalist_Papers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599"/>
            <a:ext cx="5257800" cy="39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2593" y="381000"/>
            <a:ext cx="3733799" cy="607812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/>
              <a:t>Who were the </a:t>
            </a:r>
            <a:r>
              <a:rPr lang="en-US" sz="4000" dirty="0" smtClean="0"/>
              <a:t>Anti-Federalists </a:t>
            </a:r>
            <a:r>
              <a:rPr lang="en-US" sz="4000" dirty="0"/>
              <a:t>and what did they support during the debate over ratification?</a:t>
            </a:r>
          </a:p>
          <a:p>
            <a:endParaRPr lang="en-US" dirty="0"/>
          </a:p>
        </p:txBody>
      </p:sp>
      <p:pic>
        <p:nvPicPr>
          <p:cNvPr id="11266" name="Picture 2" descr="Patrick Hen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4267200" cy="51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3798189" cy="5943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dirty="0" smtClean="0"/>
              <a:t>Explain the Federalist’s and Antifederalist’s arguments against and in favor of the Bill of Rights respectively. </a:t>
            </a:r>
            <a:endParaRPr lang="en-US" sz="4400" dirty="0"/>
          </a:p>
          <a:p>
            <a:endParaRPr lang="en-US" dirty="0"/>
          </a:p>
        </p:txBody>
      </p:sp>
      <p:pic>
        <p:nvPicPr>
          <p:cNvPr id="12290" name="Picture 2" descr="http://www.networkworld.com/community/files/user11778/bill-of-r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8957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3187"/>
            <a:ext cx="4038600" cy="4773613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smtClean="0"/>
              <a:t>Define and Describe the political theory of republicanism.</a:t>
            </a:r>
          </a:p>
          <a:p>
            <a:r>
              <a:rPr lang="en-US" sz="4400" dirty="0" smtClean="0"/>
              <a:t>Compare and Contrast the three varieties of republicanism discussed by the book. </a:t>
            </a:r>
            <a:endParaRPr lang="en-US" dirty="0"/>
          </a:p>
        </p:txBody>
      </p:sp>
      <p:pic>
        <p:nvPicPr>
          <p:cNvPr id="4" name="Picture 4" descr="http://opentapestry.vault.opentapestry.com/uploads/tapestry/2633/medium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a/a3/Maccari-Cice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328292"/>
            <a:ext cx="5032375" cy="31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4038600" cy="5592763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en-US" sz="4800" dirty="0" smtClean="0"/>
              <a:t>How did Abigail Adams use the founding ideals of the revolution and the push for independence to further women’s rights? </a:t>
            </a:r>
            <a:endParaRPr lang="en-US" dirty="0"/>
          </a:p>
        </p:txBody>
      </p:sp>
      <p:pic>
        <p:nvPicPr>
          <p:cNvPr id="2050" name="Picture 2" descr="http://upload.wikimedia.org/wikipedia/commons/a/ac/Abigail_Adams_by_Gilbert_Stu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87" y="228600"/>
            <a:ext cx="348659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pecialcollections.vassar.edu/exhibits/my_dearest_friend/images/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83" y="3810000"/>
            <a:ext cx="4762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9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81001"/>
            <a:ext cx="8610600" cy="3048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Define and describe the concept of a “constitution.” </a:t>
            </a:r>
          </a:p>
          <a:p>
            <a:r>
              <a:rPr lang="en-US" sz="4000" dirty="0" smtClean="0"/>
              <a:t>Why did early Americans deem a constitution necessary for the young nation?</a:t>
            </a:r>
            <a:endParaRPr lang="en-US" sz="4000" dirty="0"/>
          </a:p>
          <a:p>
            <a:endParaRPr lang="en-US" sz="4000" dirty="0"/>
          </a:p>
        </p:txBody>
      </p:sp>
      <p:pic>
        <p:nvPicPr>
          <p:cNvPr id="3074" name="Picture 2" descr="http://www.wcupa.edu/constitution/images/wethepeop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6096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5821363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Describe the form of government created by the Articles of Confederation.</a:t>
            </a:r>
          </a:p>
          <a:p>
            <a:pPr lvl="0"/>
            <a:r>
              <a:rPr lang="en-US" sz="3600" dirty="0" smtClean="0"/>
              <a:t>Why was the AOC largely ineffective at governing the country?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102" name="Picture 6" descr="http://www.thesleuthjournal.com/wp-content/uploads/2013/02/Articles-of-Confederation_gran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85" y="304800"/>
            <a:ext cx="31337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mrortlieb.weebly.com/uploads/8/9/7/6/8976286/7710041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448" y="320040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581400"/>
            <a:ext cx="8077200" cy="3078163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What was the significance of the land ordinances passed between 1784-1787?</a:t>
            </a:r>
          </a:p>
          <a:p>
            <a:r>
              <a:rPr lang="en-US" sz="4800" dirty="0" smtClean="0"/>
              <a:t>Specifically discuss the Northwest Ordinance</a:t>
            </a:r>
            <a:endParaRPr lang="en-US" sz="4800" dirty="0"/>
          </a:p>
          <a:p>
            <a:endParaRPr lang="en-US" dirty="0"/>
          </a:p>
        </p:txBody>
      </p:sp>
      <p:pic>
        <p:nvPicPr>
          <p:cNvPr id="5122" name="Picture 2" descr="http://www.thefederalistpapers.org/wp-content/uploads/2011/04/northwest-ordinanc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9513"/>
            <a:ext cx="495243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reedomshrine.com/freedom-images/northwest-ordin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9513"/>
            <a:ext cx="3429000" cy="29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5626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5700" dirty="0" smtClean="0"/>
              <a:t>Describe the events of </a:t>
            </a:r>
            <a:r>
              <a:rPr lang="en-US" sz="5700" dirty="0" smtClean="0"/>
              <a:t>Shays’ Rebellion </a:t>
            </a:r>
            <a:r>
              <a:rPr lang="en-US" sz="5700" dirty="0" smtClean="0"/>
              <a:t>and explain how this event convinced doubters that the AOC did not work and needed fixing. </a:t>
            </a:r>
            <a:endParaRPr lang="en-US" sz="57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media.npr.org/assets/img/2011/08/25/shays_rebellion_vert-11542ac068fb352c1738c93d41b35b559991c2ae-s6-c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9146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b/b9/Daniel_Shays_and_Job_Shattu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3712505" cy="26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4049851"/>
            <a:ext cx="8534401" cy="265574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dirty="0" smtClean="0"/>
              <a:t>Describe the members who attended the Constitutional Convention and their goals.</a:t>
            </a:r>
            <a:endParaRPr lang="en-US" sz="4400" dirty="0"/>
          </a:p>
          <a:p>
            <a:pPr marL="0" lvl="0" indent="0">
              <a:buNone/>
            </a:pPr>
            <a:endParaRPr lang="en-US" sz="4400" dirty="0"/>
          </a:p>
          <a:p>
            <a:endParaRPr lang="en-US" dirty="0"/>
          </a:p>
        </p:txBody>
      </p:sp>
      <p:pic>
        <p:nvPicPr>
          <p:cNvPr id="7170" name="Picture 2" descr="http://upload.wikimedia.org/wikipedia/commons/9/9d/Scene_at_the_Signing_of_the_Constitution_of_the_United_St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6022975" cy="39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19600"/>
            <a:ext cx="83058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Compare and Contrast the Virginia and New Jersey Plans</a:t>
            </a:r>
          </a:p>
          <a:p>
            <a:r>
              <a:rPr lang="en-US" sz="3600" dirty="0" smtClean="0"/>
              <a:t>Be sure to explain who supported each plan and why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http://3.bp.blogspot.com/_j497_Vx03ns/TJeojUZs8zI/AAAAAAAAACs/svbq9nQlglw/s640/great+comprom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46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7030</TotalTime>
  <Words>236</Words>
  <Application>Microsoft Office PowerPoint</Application>
  <PresentationFormat>On-screen Show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2013-09-13T06:09:29Z</dcterms:created>
  <dcterms:modified xsi:type="dcterms:W3CDTF">2014-10-06T22:18:54Z</dcterms:modified>
</cp:coreProperties>
</file>