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5" r:id="rId3"/>
    <p:sldId id="258" r:id="rId4"/>
    <p:sldId id="260" r:id="rId5"/>
    <p:sldId id="261" r:id="rId6"/>
    <p:sldId id="262" r:id="rId7"/>
    <p:sldId id="277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8" autoAdjust="0"/>
    <p:restoredTop sz="94660"/>
  </p:normalViewPr>
  <p:slideViewPr>
    <p:cSldViewPr>
      <p:cViewPr varScale="1">
        <p:scale>
          <a:sx n="92" d="100"/>
          <a:sy n="92" d="100"/>
        </p:scale>
        <p:origin x="-16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32F7A-EE46-47B1-A297-C56AFFD43CD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36D83-50C2-467B-8F86-A8A93163F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2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D83-50C2-467B-8F86-A8A93163F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9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5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4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2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4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7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0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A4FD-21EC-43FB-98CE-E44F0287939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7A4FD-21EC-43FB-98CE-E44F02879395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05CDB-E395-4B35-8656-B23EC260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7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a0120a85dcdae970b0120a86db463970b-pi (570×35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54292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168538" cy="362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400" y="304800"/>
            <a:ext cx="4419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COLD CALL</a:t>
            </a:r>
            <a:endParaRPr lang="en-US" sz="3600" dirty="0" smtClean="0"/>
          </a:p>
          <a:p>
            <a:pPr algn="ctr"/>
            <a:r>
              <a:rPr lang="en-US" sz="3600" dirty="0" smtClean="0"/>
              <a:t>Chapter 11 / 12C, 14A and </a:t>
            </a:r>
            <a:r>
              <a:rPr lang="en-US" sz="3600" dirty="0" smtClean="0"/>
              <a:t>13A</a:t>
            </a:r>
            <a:endParaRPr lang="en-US" sz="3600" dirty="0" smtClean="0"/>
          </a:p>
          <a:p>
            <a:pPr algn="ctr"/>
            <a:r>
              <a:rPr lang="en-US" sz="3600" dirty="0" smtClean="0"/>
              <a:t>Manifest Destiny </a:t>
            </a:r>
          </a:p>
          <a:p>
            <a:pPr algn="ctr"/>
            <a:r>
              <a:rPr lang="en-US" sz="3600" dirty="0" smtClean="0"/>
              <a:t>and Expansion, </a:t>
            </a:r>
          </a:p>
          <a:p>
            <a:pPr algn="ctr"/>
            <a:r>
              <a:rPr lang="en-US" sz="3600" dirty="0" smtClean="0"/>
              <a:t>The South and Slavery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81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8305800" cy="2133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Explain the social hierarchy that existed in the South leading up to the Civil War.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8194" name="Picture 2" descr="http://beauxartsusa.com/CottonPla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8" y="3276600"/>
            <a:ext cx="5179167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onservapedia.com/images/thumb/6/66/Yeoman.jpg/300px-Ye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857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0"/>
            <a:ext cx="80772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Summarize the various resistance  efforts made by African Americans Slaves in the early 1800s</a:t>
            </a:r>
          </a:p>
          <a:p>
            <a:pPr lvl="1"/>
            <a:r>
              <a:rPr lang="en-US" sz="4000" dirty="0" smtClean="0"/>
              <a:t>Hint….Gabriel, Vesey and Turner</a:t>
            </a:r>
          </a:p>
          <a:p>
            <a:r>
              <a:rPr lang="en-US" sz="4400" dirty="0" smtClean="0"/>
              <a:t>Explain the changes brought about by these rebellions. </a:t>
            </a:r>
            <a:endParaRPr lang="en-US" sz="4400" dirty="0"/>
          </a:p>
          <a:p>
            <a:endParaRPr lang="en-US" dirty="0"/>
          </a:p>
        </p:txBody>
      </p:sp>
      <p:pic>
        <p:nvPicPr>
          <p:cNvPr id="10244" name="Picture 4" descr="http://voyager.dvc.edu/~mpowell/afam/images/Turner-prea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78850"/>
            <a:ext cx="4144433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9/93/Nat_Turner_woodc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33" y="2743200"/>
            <a:ext cx="4419600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74" y="160338"/>
            <a:ext cx="6092826" cy="3802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Explain how African-Americans were able to maintain a unique slave culture despite obvious obstacles and poor treatment</a:t>
            </a:r>
          </a:p>
          <a:p>
            <a:pPr marL="457200" lvl="1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2" name="AutoShape 2" descr="data:image/jpeg;base64,/9j/4AAQSkZJRgABAQAAAQABAAD/2wCEAAkGBhQSERUUEhQVFRUWGBoZFxgYGB8cGhoaHBscGiIgHB0YHCYfHB4jHBsaHy8gIycpLC0sGB4xNTAqNSYrLCkBCQoKDgwOGg8PGiwkHyQsLCwsLCwsLCwsLCwsKSkpLCwpLCwsLCksLCwpKSwsLCwsLCwsKSwpKSwsLCwsLCwsLP/AABEIANcA6gMBIgACEQEDEQH/xAAcAAACAwEBAQEAAAAAAAAAAAAFBgMEBwIBAAj/xABEEAABAwIDBQYEBAQEBAYDAAABAgMRACEEEjEFBkFRYRMicYGRoQcyscEUQlLwI2LR4RUzcpIWJILxFzSissLSQ3OD/8QAGQEAAwEBAQAAAAAAAAAAAAAAAQIDAAQF/8QAJREAAgICAgEEAgMAAAAAAAAAAAECERIhAzFBE1FhcSIyFEKB/9oADAMBAAIRAxEAPwDHsdhi24UGJFrGahKbxV7HYrOpaym0kJnhJmOsVHg30AysEEXSUxrwman4KkOJBBykXTaoq9WsqJJMkmSTqSa+AomO20yaeNi7KH4dCs6U5nBB4yOc8P60nYdMqjgae0YUBKG1HugKWFJBUCTpcfvWpTYyCznaosjENLnRKhE8a6Th8ZCT/DJOl5A8JFgRQNWBTn7ziSTfW3uBRN1paEhSVAzoQZ+hqND2FlY15IhTCiqJ7mUj2PnpVdveUhZK2XAgAA9wzI1JgRFX9hJcWCVJBKheF6T4cYqV7EqalKUADQ3uYtfypPgb5IcLvHhlAy5lN4SoEankdTVxGAwrq5QoBUaoMGPCg52qFKzBCb2MiU/vrVRe00l0p7FFgIUEwT4HWtj7GyHFOx1DIUuqJSfzRccjAvz8qldw4uVIvzEUGwmNCsoQl5I71wokiB/NIjhfWvnceDriVJy3KVtpJtwOWDU6Y1okf2Y2QC4kSRBBSCDxn5Z9Kp4TDYRalIGXMiBAOUi2oIg/9q6ffzhGZxlZbJUkqzIMkcrzaaiU6VSotMLniFpnp80eFPsGi1/gSZ7jzqePz5hHgqa6d2Y4lMh638yB9RFUEKSRdlaAP0EqB/2E18doNZSFqcSkD5TmSrXrEijTBoXti4pQfW8lGdwKJ7osUjumOVqq7c2ggOqUkSldynRSVefHnV7YG2mmHFErCUkrExNpJ4cT9qC43FpcccEhRWRkc043Jn0qq7J+DzALORaoJlJ1j3k/Sq6cZlKVA5ikyRwjSLUS/wCGC0hSnYiElJSbKB11qm88nsihKACpUZovrzpgBTaW9SHgAloJATl69dLUICZhYlKQRcCTQ/GLyHJqY4H+ldKfzJCYNjeelGqBdl9WNVmz5pEaxTBsJSXWFpUQFETJ1H9aUkqmQLDUTUaMeoEzMRwoNWZMPq2stshWaQklJI4jX9zV/Y+8zIntJGpFtZ10oZsvZzTrSh23fy5yki0zFDFoMxqEW8B59a1Jhugu2lGIWpYUbySCbwL8NLaV0Njg3D7gH+n+1UcHvIWzZANgLD9zXZ3xe5e1bZhaxmCUhtJUCAslSQf39aoiiBe7bKk91Uxmi0R+YDiI15eFUYqyFPAKkbTPSuakbFZmDO7+zFOupSiCfGPrr5Vr+D3XLbbSYnIiCRzkzaZpM+Fezwp5bh/LlCfFR/oPetPdU9mJSE5QAIM3Mcxwri5Zu6RfjWrBWN2ahYgkzxzJ5dYoTjN1gm6m0KBGoSPsBTRtB96BlCetz/Q8aC4t94qhTaidRAt5aVOLY7SA+z9iNJMhb7Zt8hIBPgZiry2lhZAfUQTbMlKjYeAPvVlrFqQO+24OPyyPaaIp2i0pOYpAg6kR9hTNsCSF3FbNcUEoQ62OobgnxMnnVTE7LebIWtLRCdDnI6XBH3pkceYUuIGWJKsw9Imb1RVhpciQlAUdDMpItM6UVJgaOsBt9wJj8PYAwUrSo68iaoYrGYdSy64w8kqNzCoIiJtaoezyulDKi73QD+lJHMyMs9PSrLe75WMq1JKBMoFgOPjRpLYNlNOOwZHfK8s92JIMc+RnrVnD7Nwiky2opB4TxmAY1rvEbIWiyUWHUgDlpQRWxczhzJMcMtr+Jv8ASjp+QdeC5tLZwaMofA4DnPAAC5PC1U8W3iVpUtwqA0yaWA4ibnjRFjdlAIK0DSxiD5nWosVsUxmSVovEBRNpvqTqKZNAaETal1Jy/pmw0k/2odPOeNGt52cjxAFkpSD5ifvQJRv+71ZEy6NrOBIRnOWBY3jwrntjwA6/2qo47YAa1ygGYk86NGCTCr5iAbxfhURIGa4mY/v0FSYh4FpKAoEiSTx8KrIQYSmY46Xk8KBj4BSQSeNta5U+Rpw5cqu4nswAkg9Trf1jSqeJbbCgEFSgeYi3rRRi1h3FtLS8IIkHUTrxA0vTC+1+NGdnKlQBUpERc9eNKCHEwQQZnumbR1q7gNrKZyqTGYGUnjHEHmD1oNGDuA2Oss5gm6v0niD7UHddhRGVVieNMOxdty4VkpGckhAMJCovM86YzgmFXMSbnTjSXQyVmOAxOoOleAVZcg3zEk3VOsz786iban0q9inIqRrWvFMlOvjXTdBmNN+GPdQ4uOJ8oST9a0nAY4qGWMygSJ4COYrLdzU5cKo6FUweXeSKf8FgGSlJKEkwZXEG/UVw8qVl4dB9wiDP0oVjHAlUT4AVOzslCkyFOJ6BZj0NVHt2iTZ9wCOh+oqKpPsoWGFJPzGehvUzuHbywEi58JseWtBMVsJ9A7j+b/Ukfaq20MU+wWkktrUpQhCQQTfheKbG+mLZR2wpnswVNXUAEidVk2F7Rxmo2d28yQp2TJFkWAHX9XifSomtmYhxZWtKZBUEpKiezkmbxc8KIIxD7aSCm2lle90/erfQn2WcNuu2n/KdUgcgbE9evCpxsJxPy4hfPQHreQZFR4DEOBCcza1akEEG3KJFWBttNxlcTGsoNqm8htHCcJiiDDrZ5ZkRP+2q6sG+nVLRg6gkT6zV07fbSBKgbxe1fYbbbah8yZ6kfetv2No9bLpF2ZiBZYI9wKrr2nmVkLagZsDl4a6Hxrvbe8zOFazLJv8AKEG6j0g28aUnPiiyp5KlYdSQBlJzST1IgTb60Yxb8AckvIu76P5sS5AkA5R0j7UtOEFJJBzcCNKubX2gFuuLTotaj5EyKrNYpKTC08NRqDz5GutKkQfZVQi1/LpUkgReeBA1q68RkJWCcw7hGhM8aotNiBa45czp6UxiJDhmfrRtePzIMwLiSOXShZw8xaZ08rV281MBSgMo041nsxCpCbwoxwlP1rjs8oPsenSpO2GgTbSeNeOM5RdQJ5Dh40TEQg12nDDN81okzr7UUwrOHKblYVEaSJ5143sIKVDbiFSYEWPoa1mBzndgg6/vSjzW84yiUpmBPdqg/spbSVFxs2tp96pJaTHGhpmIn2ynKoFNwCMqpIPXkaiS7FQg17VKBZYU4D410xVdFWmBJ8aVhNS2Bhx+FwqTJlaY6ZiST7UTb2g8CQlAWlJgBKohPCZGtCPxKcM0wFkkj5ehCAP/AJV21t1mM4eUmNQEkknzEVytWVTGBG+DiCntMO6BpKIUOXPnUq987f5Tw1/Jy6A1Fs7eNlYs+gKAFiqD59fCvX8YFPpEoUlY4KFiJ+tSxV9D38g7aPxEYQPlWTN0xl4ametC9hb4MLcUXSQrUFwzrcwQLaD0AoXjtntjE4gvoURKkthIJkxIPL150ubKYzYhsJ0K0i/IqirKEaJOTs193azSFKBWnvEKHeA7qgFTc9TUzWObcEZ0kdFDhQ3a+xApSRlmEI9BmT9hQZOw0BUdkZPK96mopopbQ04jHhCsqSCT7jX2rptZVeba349KW0brIWZvymNPONK4xGx1tSG3FZeeZY8QIMVsUa2OzSQQJSI6ivHW0EHuJ9BS1gWXVpGXGLEapImP901OG8SCAMSnKTN0Aq+gikx32GzPt6bdmiBZTmmvzC3751R3hRhkqBZuAAFC8FXG9NO3MI6kOLBQpxlxLkpTfvRJ6JkRFJ+1sWVgEAAEk6Ccx1sDMcpvXVHZBgpzuqIUNOE8NR9a8L4UQSIgRb711jGF5jnEHQjwtVXSrIBeAKwIk3NSLSSRkmRXuCw63cqG0km5tXuNfKFZGgRFiT8xOh8qUxy5CO7cry2I5mh7jk/1qzjWCkjUEJE+NVUETe9MjEqGvLjUrCBMk1GFhRzEcdAfaa7bVFosaxiZbyNBr9Odes4wNC15N6ixaAkgchfzv96pOJoJWYMDeJ0AwowTOU3EeBok3t9yB3WdP0UsNCeleGtijEVegVMGu6TFcAU9gOslE9jYUrdQnipaR6kUOSmmfcZtJxjOYwM8+YBj3qcnoI84jCfxQQkFSQSkTAusJ4/6ZqjvLs1w4YkNFICwVqTBEG2g6xRh7AOPu5GikKhHeIJ4FfMc66f2g4SglxlGGSotloryqdglCiepPOIjzrlss0Z/vBu4MKpMPJUCAoDRY8RwrR9j7vNYhpK1AEqQgnujWLwSONAduYDD4t0qTiGUZUhGVzMVyk8AJB5d3WTahisXiMJkDK1tkIUhfdmTmJACTJFouY49aZ3JVexVSZLvFtNDGIW0lRygXCbZXAI4RwievOKp7ibC/EuKUXCkNQUwYOYmR6RRrYO4yMU2H31LJJUpwkkGBbTKSqYmbTTxsPd/DYVv+CO6u6lZgdJFyTIH0JpZciiqXZlFt2yliNkLKGk9qu2YKUSCSLEfMk9arp2A8R/5gg8CUoPsEimPEvJSjMtKoSQqwzWMp4cbi1U/8Ww8g6H/APUscf8ATUVJlaQMRu0+lJ/5if8A+YifWoXtlYlSSkONwRElsg+oXzo9/iuHUf8ANSImQZH10/vUf4zD6h1v/ePpNbKRqQrp2HiWQpzO1lAMg5pgXm03oO3tBTyO0JkcMxAsOIFMu9m0AlpeW4KSPUG484pQW0UMMtW/iZE+INz66VeFtWyctaGz4fYYlp11YntHOPFIECQeEk+9RP7lYNeNcSAWloCHAkKGUgzJSki0EaU1dgjCYS4JDbd8glROpjzvVEYZL2IRikgwrDZRIgytVp5HLmqObttDVqjKt9dmRi1Ikd4IMmNSm56aUqYzAlvXTwI+orTPiNs8jE5xoUoPpmFKG23QotJVJPZkEdZMfSuvjlaRGSphX4YoQFPOKSSW0SCOXHztSnjEytxVkkEmFEhRk8Bzpo3VxCEYbFq+XMgJHjBpYxjyHFElRHdHDiBH78aZdsz6R9tJZC7WDiE9db2oSpMGiWOHy/pFp5wKpKa8NfOqIBGF1dwmBddns0lUCTHCqwapj2KwOxOV1aVEnMhCb2BgyOHCtJmFtcg386laykydOVXNo4dFsqlKURKpEQeXWqSE8+NazHaEA2AM1J/h9cNvZfKvfxv8o96GzBDYuyO2dQ2pWVKpkwTEDjyqrtrZYYeUgKCgNFDiKZ8NgAyuQpRVdJPD0HUUP2zs3tJWCSrWIgATHE6dTSqWwi4KYtzms2KZHJU+l/tQHs+HGmv4eYlDWNQXTAggHgCREnpE1p9GXZqmz3FMIedbQlxWeLmMjaRlzHySTAobtnC4J1SDYvPEkKhAiUynMYATI53NV0bYLbZgJPaKJUFGygST6RH9qCbybVDOVtaRfvgi5AP5TBuQIHgBOkVyqGyraog2puw8wEg4ZRkqKlt9/MDppJEVNgdoLDgdgPLS2EoWoEFsz+YD5yEyL9Ko7G3+xDQcaSta28h7ObqbgWPgBw9K83q39W+W221FtCUpK1IGUrdygEmLwDYDpNUqXTEtdoeMLvAlLg7Fal3hwrzD5r5jIhN7COApqwhz5V5cyb5DIjh3iDedY19TWR/D7b2I/FtmFLQCQ4qDZB1zEctRPKtLRvSg/iApJQlqBmn9SZ8iK5+SFOkUjK0Utq72rZU6HWbBR7PKdUpGaTPUcOYq/gt4W1sB+AEFOYk8I1HkaWVJQ8cOt1xDmdwNwJ/PIPHjqetU9l4Vh3DYhlSFhxglsqzKv3iEqiYPURwo4KjW7IdsfEt0lRaYQG/yqUkknxiw8KJbG3uw+KZUXG0NuogqkSn/AFJm/lQFrarn4cYVtpaznIzACCBfU+dLGxFziMhTIWFCNeE/l4girYKhMnYybf2+HiG0ELKlBMIBuDYgCKtqwRXj8IwD8isyv+mD9BQnddlLS8Q+peRbQAQCOKp5g/lBpk+GIViHnMU6qVIAbTaAZufSBWk8UzLbHrbj5Sy4cqiAme6QFG+gnTzqHZeDKUIGa4T35gqzTpa1rjpwouQFggi2lxyPWozCZmANfeuK9UWEf4hsjKLycoAt/MB96yHaO0S46FGxFhHQzWtb/PLK20BJVfMBxMGY9vpWQ7VZyuq4SZA6H713cP6kJ9hx/boDJZDaQlZCiZ70kDTp0oalpgxKVeII+9XdlbPbebBW4QU90AJmBzPrWg7s7l4dspcIU4SMycye4Ot7E00pKIEmzMBh0n/MC0jhaukYJgz3lDxTP0rYN6mkrZcbVxTA8eH/AH4Ui4LcpRVlDibxOhIB+8VoztWZxoHbJ3GXiBmb+X9SrJPhz8qIt7hLRKUrHaBQBOXugEcSdecVpOEbQhsIbjKgZQPCgmaMIs3UpTalnmSSRPh/Sp+o2PghS2R8Oc3fcWCmbRYKHPSY9Kv4r4ZtH5XFo5ADMPczTWFhtpINgEgegrnAYrtAV8CYT1A19/pQc5dhxRlu2N0FsiBC5Mgjl4cL0C/w5f6D6Vp+95VlBQQLxf8Ad+FKgQ5z9v7VeMm0SkqYybawiUtqWEmFKkE9Bb3NdbI2Hm2fiHlAZlJyp8E3+v0qLeJZceUhmSgGANZPTzp82Tsbs8ClpQhRQc08JufSahKVJFErZ+f8S1CyB5edXdnMqHei0ET5X+orzauHCHlg3EmPDhXeHK0kd03HLUfsV0Eh42ctHZpLqELiE3AvbSeFFdsbvJ2mhDmESnMjuug2vFo4TApLZfWQkAwVHTLxNhFblu1sn8Nhm2jdSRKiBEqNzp1t5VzcssNrsrHehDTuC9hMMSgtrcKcqiESSCYy3IkX/tS8n4aLSkKdKQTnMC57iSo+Omk1tTzvczQRoog6jjcc6B7ZJS/hYMQs5rTIUII6a61OPNJjOCM92DsmVqXhlFIy/lVCHBAJkCIgFR6EdKGbcxTrhLaEdkHMsjOVTAyi5ExHDrTzs9gN4jFMtpyghZQOvEDyJtQHeXDpRiVhKbILZIA/lSIHjyq0ZXIVrQrsNu4VaEvFSUoUHEAXBIIuLXBpixm3UJfcbwhJXiHiSVIAQAdScwzGBfgKpL2kkvdilMNMkIQkiTnPEk3FwfWuMDs3NisMyT3lL/iH8wzAqUJ6pt60z92L9Fo4ecS92LoLQVmC5ASFGJI5iTa8CZpUweMThMaFk5wkqulU6giZIuRPtWgfFDd8p/jpSCghKVR+UiyTHIi3kOdKOztxXFtLxBCQygGStWWY1iOX1tWhJNWZp2C9ouJU46W1EoUnOCbAqtPnBUKf/htvLhGMKG1OpS4VFSgu2thB0IgClDGrDGFSUgQsyUkSFAzYzykelKBWQadwzVCp4uz9Ss7QbUkFLiCCNQoH71xlHaEgk90COHE+Zr85sOt9mDJsO9zm9hXGH248AcjriEjgFqAnTnXP/H9mU9Q1nfQ/xmcouAonNyBHXrWab1MyplYuXETpHH31rnYu11lbynHFEhlcZiTe3Ohb20ypLSYjs9DxN5q8IY6Ek7GrYW7UqUEuAqSBmSUkeMpVqBpIuDTHhN5Bh5BWCgJAgqgpIGgSdRyI4VQ2LtHDvMIAbWXG1iVFQkFSp8CLcevOh+KxmR450oDYWtJzNhQSUTli1gQQDFBq9MK10R7zbwnFKQEnUwRMaxw5Vae20nDyhsKDgTA1jLET49aT9n45CH860ykEkBPPz4dK72xtHM8soVKSe6eSeAHKNKfHwLfkbN1NvuKxiUZiUOAhQMnh9bRJ502PupThnASLNrRI1hJKR7EUlbE3hw7TBzJlfUa+ECwoTjturdPdaCQdOvHjSOFsZSpGktIHZoSV5lBtMhN+QmAetEcBhw22EDhPCJMyaQdzMatLwLiShDicoP5SeF9K0LszxNoiP71KarQ8XYu7zYhVsgmFXtPkZH0qikPQLJ9P71f2vjEh0JCkgiZn9R8Kq/iMRwLfoaouhX2LLe3MRh1j+M4mQIlIm1uWk8elfbwbYxxbR+IfchcwmYlIi8CLTz5UH/xFK198SJuqST7m5qRW0wYzIC4EJBcMDjVMRLBxKpuZ6zNF8NiSMoQT2o+VQN4qELQrMQlKNO6DIsOH741Js/EhJkIHrf0g0QGo7mbuYhQYceczDPngQQEpFgbalfLlWhYbFhWcCQUKykEQRafQi4NK3w0xyn8JmX+RZSmLWABi3jTeUj1rzuV3KmdC6OXGswjqPrNKL+G7baOY6IIA6Rf605RSxglAYpfVwg30tSwdWEXN2StvGqQ7dwrVJzT3dAT4j3oVvwoBzFKmwygR+qAB5zemXZyy5tF7+GpORwjMU2Omh8B7ilrGYcYraDrZEoQsuETE5YSB4SZPhXTF/lfwI+qFn8IWA2hfzOkKUZ4kgjqYtPiaPbBhe1QubduUjxCCP617vDsVRSSlZKgQqBEAgyALSPWpPh2EKxaUuDv5nFhJ1BEEEx0J6VST/FsRKnRpu28GHGlJUAUkQoHl/Uag8wKVPiXhsuz15TZGROUaAZhfx0Hrzortgvl5YTigyyACSlCcyZ4Eq9Z9qzjaW3MQFOt4cPPNOyC47cL4FSbDL4g9a5+KDtFJPQH2nhy7hgltKglvQnjA/rNJ7xtTJjE4pkFQIQOIC5J4aEm16W30njY8q74kGRhwgEc6LQkpTl+RIkxqVRxoOBRDZqFLIbSJKiABxJNhTMBCwCVGNVWjxIq69sxKGpWVBzMRkjSOfGtM2R8LEsltTilLdjNCYCEqBTAJgkxM8NDXG9ewSyFtsILhUmDEKXfKZUIsCQY8+dR9VN0h8HRnew9rLw+dSRMgAToDM362PvVgbwuKUorXZRKjCUzmyxxEcqYGt031YJbZw6w5n7QGw5CDmjhNJYR2a4UiSJBSrS48fOnTTFdoKNracZCSEoUm5P6hN76z0q+cEy4244lKQIhM8DlA04mdKVyOtP2x8KlOETMSEFR0gTfWPm86z0ZbDuydksYrBslTSZCIFtFCx66j3pc2vuetJWlpQKQAYJvBVAHXp1HCmX4eLzYUST3HFj1hX3o05hklRiLqk/8ASI/9x9qhk4tlcU0JiNjjDYIdqQlRJUe9PhHI6aVWw3xBcSyQptSlpACVcL6FXX617tnHficaW5AbYCgJ0kWn98qpbPaC2lpOvZJPpmTVKtbEuui9shZxOZxRQlcnuxGl9Sb/AN6LI2YsgGdeo/rShsggXI0sbxccaLyg3zfb70WjJikzhkzdE8tathlnQt+5qgxilpAKVKT1BNXW9pukHvqPG9/rTsU5CEXyCCOs+x1q5g0oIHfyj8wAvPjVFrFOJFiI4SkH0JFfJUVEWSfAR9NaADePh5gOzwDeUnvKUuY4FXXmB700jrVDYOD7HDMt6ZW0pjqAJ96vpGvtXlzdts6fB1FK7JhxRUB/mEpPMdbWNutNBNKrLsqJnuySfM2ow8hQUewoS5nknMqRwi0QI+prHsNvAhvGPqUJS4pXE8FSBI5ifWtP3ox4bw3aCysog9bpv4Sazj4d7DaxWLUXZPZd8J4EzF/awq/FqLkxJdpIIpxWJcCS0yQ0pYSFLsmTI/2g660zbMLZbUkpbbfunMAnNnAlUkWA4xPywTrQ3fzaCm0KTkVkju5TAB520AMVnje3ChxrtpcQkpzhXzZZBUkkfMkjSeQ5VRRzVgbxYQd3u7FajKXCcwOpkHukHhCh5xQRO3FIBRK8pT8pvE6RNxH71ph35ew6irslt2CVJCEAd0wReeSrxxTQv4f7NZxGLy4gFYKVG6ouLyTN+WvGqqlG6Ed3QBxW0Fr1PlQx1Jr9FvbsYRtGTskJQqB3QAb6AkXuazzbPw4StJXhjCwSFNQoiQSBlVeJA/Nr0oQ5kzODRmgFPXwyw7aHV4p+zeHTmBPFZsAOZiSBSY8wUqIIggwR1FMTy1tbMQhSYDzynAY1SlIT9SfSqT2qFXYf2p8UXi6pbJDYgJFsxyi9543N65wXxSxCSSsocBiQRlNuEppDw2HU4oJSJUTAHPwrzF4RbSilaVJUNQRBFD049ByZsDG+yMUoIbUpBKXCoEaGwSOR1pee3EU/jFAHKiJkjXUQBPTnpSRs/GFCgsGCkg+hmnzae9xC1uIUUEoTlCSCk3mFSNbmI50mDj+ocr7BmJ+GeJS8G0gKBEhcwmBzm4PSjeN2H2TaQ8vNa4KTAi1geHlNdbpb6vreKVhbqMhKoTJTHEZRpw86s7zY17E4fKcK6V8FBJETxPMEcBQuV0wpRq0R/DdZUnEJAITnBSoaTBEDyAPpTHi/4QW4SQhCedoF6WtwMUWsO+lyUltYOWO93hFgeZFXt+cVIaw6TBeUM3PILn99KRq5jp1EUdl4ae2WrVSJM8CoKX9IrnZq/wCORaCwYjyP1mijLCVl9UwAlQAHhE0I2WAMWykfmQQfMGrEis4nK+pIJGa4yiTPKBVY4579X0/pRna2BCXMwmUkiASFRzmhRKf0nzUZ+tMgELmwXm0qDgDcEfMQJ8OflU+0MAEpSlo5gRJOYZptYxpEaTRbFbvOuOSt5pxZ70ZwR4QdB0r5G7bgEkJHSRf+1DINEmxsYWzm/CJWkpKSkqMFJ1sSYPWodjbGUrFt5m1JQpxJKUiYBVMC+nC9XmN33GlBVgmxkoB8o4jxp42DuuPxCHS40rKrPkSmItw5QYqc5qOxlFscXcYpKsvZOKB/MMse6p9qsqcISSASYmPtyrqKixWLQ2nM4pKQTAzGASeF+NeeVKe2ttNYdsLeWGwqwnSYJiRSzs7GocFlpVedQfK1Vfim/nw7ICgQSpwWuUwAIH/UKW95Nipw6sEwwVIWpJUtQsolUfN6G3CuiEFX2LlQb38x+bDd0/KoSPHMR9Jqj8JWo/EuGxJSkGOUk/UUfxG4anmkoW+vLqbA358KH7u4QYbDuNJXmUlTyZCb5iQkAD9Rt6imtY4o1flYs744xWJazXHZQFmdVEi4HKAD61nrztzxArQccptlhpDk5nkLzmJJVnMDWIEx4mkr8DAGnfzJ1BOYGdNQNL+NdMNIlLsGqXNNW6zqsOUvgcQQSNQDBA58RSotBSYOopu2C4n8NlUtQhayAR3QClPHkTPpTy6AjV8FjnH0h5tSUNFYSiRJcSCAVnlxyp8zUO8zbrXaONgqzISFCbyDAyieROnKl74VpDrDzXeyggqk925VdPBJgD0mmXenZanEOKStSQlKgviSAmQByuP/AFGuL9Z0XTtWY1vkQXkrgBS20FcfqiDPW0nxoWXXC2lKiSiZSJkDhpwrvGBS1niRrTZudub+MQ44uyU2SkWzLiY6AW0512NqK2Q7ZQ3VWnOhDicpSolKlDugqgpkdSAKj3y2cWnB2jvaOKSFKgQAokyOdrU3bW3WKw2lnK2OxzqB1zJVEE8oNj/LQTGbq4vFELOQpACUGbK4QnXTjpSKSuxmn0JTDJMwDpfwp83L3VRjUrddWSWyE5ANbCJPK0W5a0b2FssbPbh5ptZUFlahc5RwhWo8Ipv3ewmHQ1mwyUJS73u7x9eVxHCk5OTWgxhvZNg9kNtJAQhKBEQBw5dfOpFtxAEco/pXeIzkEJIBPGJg1wpzvBOYZhdVuntXL2XFDerHfg3G8TkzatqAMSDcajgRPnSfgNuNv4t114lsrI7PiEjkTwnnHOnH4oIH4OeTiY96yZhNzXXxq42Qm6Zoydn5WlhI+eTPQ8qW8A0Rjmv9Uexo5ug8pTS0KBITGU8Brb+3WoVYbLjWiP1fWmvtAJ9s4ZBcIVoQZPIEf1oEdjI4OH/Yf/tTTt3uuCQCINjofGlpzBrJJCBBMiCIjpbStF6M+wyzg21iykAiYVJM+2lENnbBcWlUKT3DqtXLiJ4Vzh/h06gjs15JsYVIjkbfSimH3EUp6VuLgiM2gI5RE+/Kpua9x0n7HrOxnUgArb8cwAj3NMW7GGIXJKFDKRKddR6ihp3TCO6X1AEiIB9CakZ2G433UOuGRcgcJB5xOnW1Sk01VjoaXtqJATlCllU5QkTMa3NgOpr7DYIlQcduu8JBlKJ/TYSYsVHygUvtNlgAjETkUSc2Um5k3J1InrXCfirgcxSVrA/VkMe1/apYP+pm6KW9gS9jQ0uIytIQf5lOBZ/9IFVNppQ/tlKRJDbYChwm59pFV9k704dzHLdU60lBKz/EMKn5UkE6d36mpt3toNL2rildq3lgZVZhcAAGDx4melWppf4Lo0NTYUmOBHUW8QZrMN1MWs4jGEAkLfHl3lXPlWjr2i32KnEuJKAk94G3rWabhvLC8RCVKU6oEZSAEyCZlfC/I6caTjWmF9oE/EVbY7qIUUrIEXyjU+qj7GlnZrDK2wFrfChJOVCFJF+BKgdKZ94sIv8AirW0O6nIMvyhU6pBMi3Gk7Z+0A1ZbSFgz80z7GuyK0Sl2T41hrN3M6wNVKRHqASPSoX8QeyIAypOkg94a2tFTL2wlRISwwBEAZZjzJmeprjaLyXAAlptBFu5MEk8iTTCmo/CAj8E4e6SHCSAO9YAiec8Ks72beOHwRXot1Xy6zIuL8ALSOVWPhtgUYfBICsoccUVKgzJvAsSDCY0pa+I7jZbczAhyRkn9Mxa9puYA8a5EsuRluoiPhsQ1+GWAD26nBH+nhHnNaZsRlOHbZw9woKbUvqVGD6Eis+3R2A4p9hZSezKioKAn/Lv9Ypk29txf49pKUKAbgGZSVjMNcw5gX8atPboSOthXe/ElvENDRJbWlV/yTM+X36VzsvGhouJCklDSgoKHyxeYj92q1vHhVrSF9ik5QTmBzADpFxI6VnH4rELENoWQdbWMCL8KWCuIZOmMW3N7EO41ImWwhaLaHMLRPGYvUu5m1lNvqZUuGiq1rJWfHQHTxpN2cy2Hv8AmBAgzB0PAjLyOlSYNg5HhqqRJmAkTOY8yeHnVcFVCZO7NqG1C4crUEfmXqB4czU2HwSUEqiVqABUdTH2oDuf/wCWbUm5UkWmBIsYtaYmKZQLXNcclWkdC2LG/wC0FYbITqoewP0kGss3bwYexCG1GAo3PQAn7VpO/wA7KFDgllR9VpE+xrL9hY/sX0OZQrKbjmIg/WunjX4kZ/sawyGkjsmo7oiP3rxoA+k/jGp/UKNYBhglLrZJLibEmbcvGqGJYSjEskmZVxuaWIzLuNYnENk6Xq4Mv6veqO2lgrAUbQeGv2oSjDogd4acqyVo10OYwWJUchcCoghUwPYTXTGwn5BViSJ1Ak+lxFF28KZzEgqvBNoHI86vZzOh1iIBnr0Fc7m/BSgF/wANKI+dSjqSTGhtzPKuMZu2gplSlqWYSMlvDWR/2NNEGoHMLKpMkAyBIieflS5swqP/AA8bUCkOmOPdTJPG/npHKov/AAkwpSJU5PEiL+1qblpEznIi+W0GOfdzehqUvApBF5TrmgE+Nz7UfUl7gxQn/wDhLgwBAWrnK4J9KptfDLDBcArBKSYkqCTMaiLxaDqCadm23FQVd2DpqY8RqK5SwhT0hXy2IniZvzm31rLkl7mxRn+1vhmRmLD6mwqxbQFEWsbZpPPjXG6W6ysO6rMtx4FJQW0pUi4IuSVCAImTYj0rQ38CDwChluNJE8DzNrTQXeNWPUkowjQSDErUtAIjhEnWnXI2qA4pbEP4hPoT/DVIXqEpczBMG03+vtQXCbiKU2lag4FGLEDLfS/AdaIvfDPHuKzOBCcxkqU5OvhJowxu9i1o7NeLWppICR2IkSIgK0Mac66FJJUmTpt7QCV8PDnEEQn/ADJVaf5VBN/Qe9Udo7rpbslSlKgwDoqJ0gX/ALU5r3VZC0t4jFvFZHyJCoA/mmQBpepk/DFsGQpS+MZspjoY97UPVS7YcPgJ7sKUlhhSmjCGk5LgKJKblKYiTJvmGulZlvdtbtXylxCgEmAFQFAAER3RAE1r2FYcSAjtAMkDIsJJygAaoOttY8qobz7ms40gnOhxAkwmZGpHIk8L1KM1GVsaUW0Z3uBtJScQlC+0U2kK7qASR5JvE0V3kxH4jEqXg2nS5hjmUsI7tjxBMxYjS/KtAw2Bw+AaS2wkIUoWmM6zzJJBJ86XE7yzj22uyKXFqyqsUkoPG8zESDJ8qZTyeSQKpUyijbrr+G7ZKoCJzIKLyBcWjN4jncUjObSxJTlGYJUbDQkG4HP0pzxGzsOjaLqHnVMIcSVJIXlGe0gzIuJNO27uzMM2j/l27D/8ik3WeYUq5HXTlRc1BdAps/PmLwym1QoFJsYNP+yd0XvwS3ClEuKzwTEJAtxA6+dEfipscq7N4XQPmgSoDnJ4dKQdmbYcQrL2i0pJgwrux1GkRVVJzjaErF7H7dza62MO0hSJiZvBEq4azrTXjscEtk5gm2ukVlrGIjR4kH8phQ52nTyr7e7bi+yDYWmFapGoAjUybE/SkfHbHU6RDvTvGlxTwQruFIQ3Y94BWY+Em96V9nJC1hJWlAP5lGB7VC6FGJnpUXZGrpJIk3ZomwcWnCEoedZKUnu3JNx0Toa+2gW1LQ43iG3IVmKQSCLzHEx1IpIShbkJEqPISaKYPAqau4kpJsCTA9RoaXHyNY7YzFocCSlU/qAM6+VQqxZBjtEiOEG3oqhmECiIAEagSDfnHAirQcX/ADfvypaDZrbQyxx8dakRfupBgRcKiOPnUSXUmAT61ZUUgRBINiI5157OgnKeExfhUb7QsZVIPCffn51I2vuXEe//AHqq0+h0yCFC+UibcDPAedAxWxASXM60pUUSEmCVDNFoE60RSlNpInhaPrxquGm0A5ISZvAm/Xjzqy29nAKIPG54eU0WAmg/2P2rxdzF5INwNI6x7eNQlwpslJJJ6n1N/tVlbZI4Hx/elABwDHdm/wBqjdK8wASY4m3t3vrUplMExr9dIrxx6BJMDS/M0DEK21ZbkA8+FVfwmWSSJgcAkz4iYq6/flA4G1/OoWmEwYEFUKgnuk8xHXlRsJyjCFU5spEEaAkg858dKjw2zy2DmUpSeA5AcBxNWuwzC+YXnlp9R9q8cSQITcE8T8o6W0rWYqYrDBQGXuE6EJE/uapOuuYZCVkFYEhQSPrN/QcauqHaWk5QRMH5o10kETA4VNnCYF0p0FrGdIPtTGFfbW8WLCk9hh1LSRIWAFQeXzCkh5GPaeDxYyqBKu6lMmARcAkkDNppWm4nCqSqyl5VR3RECDwPAc+c1c7QIAGhVpeb8/oaopqPSFcbMV3vxLr4Q6sG6lgHLAy2AM+XvWkbg7xIewrTalEvJSQsGTZJgEk8xHGmBsNrnu3EggpifIiCKhd2fEluEmbQQPKw86MuRSVUBRp2Ut63kDDrzLSggEAqiCSIi81je9SmlOJDQBCURmSIB5adPrWmbZ3TOIcSpx1wpGgGUCY1sPKqv/BmCR3VFZUdZVx6Wg+VU45KKBJNmY/4bCRJg8fMfWrOG2HOsawDxPjWqf8AB7PAACAJPLjxBHKr+E2Ylv5QnLAGXWSm0kkSTwp3zIHpmf7P3HzqSXEKAVxzJjQ+c6WiiavhzhyqRmSBa5v7ingMgcLT6etRudKk+VjYIT8JuvhmVEIcUhakgWXeCeo6V67ugiQVrdcE/KSI8dB60zwZ7w8+Pn/auj4Vs2bFAnD7MaRIQhIHG1586kLH8qfSrqhUJdHOtbDQRTiQ4VGYju2F7X4/u9TLWEgd4FBMGxzTIAi3A19X1I0MiwzjDH8JBibqUQBE3MAyT4xVzs8yiAcpsSQBx8ddK8r6psJE0+3Kv1JMKMXJ8rGusNh05gQtwnxtI6elfV9WZi+oCRPlXocM6eF6+r6lFPHVZUyTA6VEvCFQIUVGTpPCdLRXlfUAHDLLbaQ3FiSADJvrxJq0oDTkJjppX1fVmEiwzwWMyT414J/VqbWryvq3kx4EakceenHhwM1E46QklKZvfQC2tfV9WQSqjMYzKMnkBpqPYj0qZYJSZg3gWkR1B+1fV9TGPWDaEiB/WTao1EJUUkqkjnIESbcq+r6t5MVncQUOBJJUFWi1j/SuBikqUUlJg2vcT5n7V7X1US0Y7J5RHC3lFcOEcBp+zX1fUDED7sAGYEXHlULGICri+k62J5SK+r6mXQGSrANiJqJxPSR9K+r6gjFDH4/sijukhRgmdOXvAqYkV5X1Ur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http://3.bp.blogspot.com/-j96iLQNIVLk/Th9mGtgvXRI/AAAAAAAAACk/D5lA--ljE3E/s200/*Slave+fiddler+2+LA+1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8" y="3761549"/>
            <a:ext cx="4336912" cy="299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bearsenglishpage2010-2011.wikispaces.com/file/view/jungle_music.jpg/185648921/jungle_mus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96136"/>
            <a:ext cx="3360531" cy="25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3.gettysburg.edu/~tshannon/hist106web/Slave%20Communities/atlantic_world/slave_fami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99890"/>
            <a:ext cx="3918204" cy="36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3187"/>
            <a:ext cx="4038600" cy="6145213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Explain how many Americans came to eventually settle in Texas</a:t>
            </a:r>
          </a:p>
          <a:p>
            <a:r>
              <a:rPr lang="en-US" sz="4400" dirty="0" smtClean="0"/>
              <a:t>Describe how this settlement led to a war for Texas’ independence</a:t>
            </a:r>
          </a:p>
        </p:txBody>
      </p:sp>
      <p:pic>
        <p:nvPicPr>
          <p:cNvPr id="1026" name="Picture 2" descr="http://unitedstates.fm/pics/ala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31623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exasstudies.com/FlagExhibit/FlagExhibitImages/HoodsTxBriga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82" y="2438400"/>
            <a:ext cx="4523961" cy="321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3810000" cy="559276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4800" dirty="0" smtClean="0"/>
              <a:t>Summarize the significance of the phrase “Fifty-Four Forty or Fight” </a:t>
            </a:r>
            <a:r>
              <a:rPr lang="en-US" sz="4800" dirty="0" smtClean="0"/>
              <a:t>and the </a:t>
            </a:r>
            <a:r>
              <a:rPr lang="en-US" sz="4800" dirty="0" smtClean="0"/>
              <a:t>expansion of the U.S. to the Pacific Ocean</a:t>
            </a:r>
            <a:r>
              <a:rPr lang="en-US" sz="4800" dirty="0" smtClean="0"/>
              <a:t>.</a:t>
            </a:r>
          </a:p>
          <a:p>
            <a:pPr algn="ctr"/>
            <a:r>
              <a:rPr lang="en-US" sz="4800" dirty="0" smtClean="0"/>
              <a:t>How did the United States finally come to acquire Oregon?</a:t>
            </a:r>
            <a:endParaRPr lang="en-US" sz="4800" dirty="0" smtClean="0"/>
          </a:p>
          <a:p>
            <a:pPr algn="ctr"/>
            <a:endParaRPr lang="en-US" dirty="0"/>
          </a:p>
        </p:txBody>
      </p:sp>
      <p:pic>
        <p:nvPicPr>
          <p:cNvPr id="2" name="Picture 2" descr="http://www.ushistory.org/us/images/00000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93" y="152400"/>
            <a:ext cx="47188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mstartzman.pbworks.com/f/1289517485/fifty%20four%20forty%20or%20fight!%2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96" y="2819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9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81000"/>
            <a:ext cx="4610100" cy="4724399"/>
          </a:xfrm>
        </p:spPr>
        <p:txBody>
          <a:bodyPr>
            <a:noAutofit/>
          </a:bodyPr>
          <a:lstStyle/>
          <a:p>
            <a:r>
              <a:rPr lang="en-US" sz="4000" dirty="0" smtClean="0"/>
              <a:t>Describe the…</a:t>
            </a:r>
          </a:p>
          <a:p>
            <a:pPr lvl="1"/>
            <a:r>
              <a:rPr lang="en-US" sz="3600" dirty="0" smtClean="0"/>
              <a:t> candidates</a:t>
            </a:r>
          </a:p>
          <a:p>
            <a:pPr lvl="1"/>
            <a:r>
              <a:rPr lang="en-US" sz="3600" dirty="0" smtClean="0"/>
              <a:t>key issues and </a:t>
            </a:r>
          </a:p>
          <a:p>
            <a:pPr lvl="1"/>
            <a:r>
              <a:rPr lang="en-US" sz="3600" dirty="0" smtClean="0"/>
              <a:t>the outcome </a:t>
            </a:r>
            <a:endParaRPr lang="en-US" sz="3600" dirty="0"/>
          </a:p>
          <a:p>
            <a:pPr marL="457200" lvl="1" indent="0">
              <a:buNone/>
            </a:pPr>
            <a:r>
              <a:rPr lang="en-US" sz="3600" dirty="0" smtClean="0"/>
              <a:t>of the Presidential Election in 1844.</a:t>
            </a:r>
            <a:endParaRPr lang="en-US" sz="3600" dirty="0"/>
          </a:p>
          <a:p>
            <a:endParaRPr lang="en-US" sz="4000" dirty="0"/>
          </a:p>
        </p:txBody>
      </p:sp>
      <p:pic>
        <p:nvPicPr>
          <p:cNvPr id="3076" name="Picture 4" descr="File:Polk Dallas campaign 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60" y="76200"/>
            <a:ext cx="40767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James Polk resto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4114800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582136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400" dirty="0" smtClean="0"/>
              <a:t>Explain the course of events that eventually led to the United States officially </a:t>
            </a:r>
            <a:r>
              <a:rPr lang="en-US" sz="4400" dirty="0" smtClean="0"/>
              <a:t>annexing Texas </a:t>
            </a:r>
            <a:r>
              <a:rPr lang="en-US" sz="4400" dirty="0" smtClean="0"/>
              <a:t>in December of 1845.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098" name="Picture 2" descr="http://www.americaslibrary.gov/assets/aa/polk/aa_polk_horse_2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18"/>
            <a:ext cx="3655129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onofthesouth.net/texas/pictures/republic-texas-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7600"/>
            <a:ext cx="2068181" cy="28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381000"/>
            <a:ext cx="3200400" cy="6278563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Who is James Marshall and what impact did he have on westward expansion?</a:t>
            </a:r>
            <a:endParaRPr lang="en-US" sz="4800" dirty="0"/>
          </a:p>
          <a:p>
            <a:endParaRPr lang="en-US" dirty="0"/>
          </a:p>
        </p:txBody>
      </p:sp>
      <p:pic>
        <p:nvPicPr>
          <p:cNvPr id="3" name="Picture 4" descr="http://www.ryanmchase.com/img/goldru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96" y="228600"/>
            <a:ext cx="2845789" cy="35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patriciahysell.files.wordpress.com/2011/01/sutters-m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2" y="2514600"/>
            <a:ext cx="4439478" cy="362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04800"/>
            <a:ext cx="4114799" cy="5029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Discuss the stipulations of the Treaty of Guadalupe Hidalgo and the overall impact of the War with Mexico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971800"/>
            <a:ext cx="4572000" cy="320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6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657600" cy="5562600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6500" dirty="0" smtClean="0"/>
              <a:t>Compare and Contrast the North and South by the mid 1800s. </a:t>
            </a:r>
          </a:p>
          <a:p>
            <a:pPr marL="0" lvl="0" indent="0">
              <a:buNone/>
            </a:pPr>
            <a:r>
              <a:rPr lang="en-US" sz="4600" dirty="0"/>
              <a:t>T</a:t>
            </a:r>
            <a:r>
              <a:rPr lang="en-US" sz="4600" dirty="0" smtClean="0"/>
              <a:t>hink about various aspects of </a:t>
            </a:r>
          </a:p>
          <a:p>
            <a:r>
              <a:rPr lang="en-US" sz="4600" dirty="0" smtClean="0"/>
              <a:t>social life</a:t>
            </a:r>
          </a:p>
          <a:p>
            <a:r>
              <a:rPr lang="en-US" sz="4600" dirty="0" smtClean="0"/>
              <a:t>traditions,</a:t>
            </a:r>
          </a:p>
          <a:p>
            <a:r>
              <a:rPr lang="en-US" sz="4600" dirty="0" smtClean="0"/>
              <a:t>geography,</a:t>
            </a:r>
          </a:p>
          <a:p>
            <a:r>
              <a:rPr lang="en-US" sz="4600" dirty="0" smtClean="0"/>
              <a:t>economic activity, and</a:t>
            </a:r>
          </a:p>
          <a:p>
            <a:r>
              <a:rPr lang="en-US" sz="4600" dirty="0" smtClean="0"/>
              <a:t>religion</a:t>
            </a:r>
            <a:endParaRPr lang="en-US" sz="4600" dirty="0"/>
          </a:p>
        </p:txBody>
      </p:sp>
      <p:pic>
        <p:nvPicPr>
          <p:cNvPr id="2" name="Picture 2" descr="http://2.bp.blogspot.com/_pcKBrdXPWHc/TRzOpLnEMQI/AAAAAAAAABM/hV9ztawLRxc/s1600/Sl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3876675" cy="229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2.bp.blogspot.com/_g9QzuG_3Q_E/TQQ5uG_h1sI/AAAAAAAABG0/tgnm3iewHGU/s1600/sword_du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7" y="1378116"/>
            <a:ext cx="3007208" cy="19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gettysburgnorthsouthmarathon.com/images/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56" y="3200400"/>
            <a:ext cx="4529379" cy="334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accessible-archives.com/wp-content/uploads/2012/12/Leg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591" y="4800600"/>
            <a:ext cx="5715000" cy="182033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Summarize the various proslavery arguments that existed in the 1800s</a:t>
            </a:r>
            <a:endParaRPr lang="en-US" sz="4400" dirty="0"/>
          </a:p>
          <a:p>
            <a:endParaRPr lang="en-US" dirty="0"/>
          </a:p>
        </p:txBody>
      </p:sp>
      <p:pic>
        <p:nvPicPr>
          <p:cNvPr id="7174" name="Picture 6" descr="http://2.bp.blogspot.com/-u2eCzQZ00H4/T3usIgHmOnI/AAAAAAAAABo/Vn-tn1ghfIg/s400/ProSlaveryRi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0956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ushistory.org/us/images/000394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15240"/>
            <a:ext cx="481263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16087</TotalTime>
  <Words>247</Words>
  <Application>Microsoft Office PowerPoint</Application>
  <PresentationFormat>On-screen Show (4:3)</PresentationFormat>
  <Paragraphs>31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66</cp:revision>
  <dcterms:created xsi:type="dcterms:W3CDTF">2013-09-13T06:09:29Z</dcterms:created>
  <dcterms:modified xsi:type="dcterms:W3CDTF">2015-11-19T22:17:30Z</dcterms:modified>
</cp:coreProperties>
</file>