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4.xml" ContentType="application/vnd.openxmlformats-officedocument.presentationml.slideLayout+xml"/>
  <Override PartName="/ppt/theme/theme6.xml" ContentType="application/vnd.openxmlformats-officedocument.theme+xml"/>
  <Override PartName="/ppt/slideLayouts/slideLayout5.xml" ContentType="application/vnd.openxmlformats-officedocument.presentationml.slideLayout+xml"/>
  <Override PartName="/ppt/theme/theme7.xml" ContentType="application/vnd.openxmlformats-officedocument.theme+xml"/>
  <Override PartName="/ppt/slideLayouts/slideLayout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 id="2147483655" r:id="rId2"/>
    <p:sldMasterId id="2147483656" r:id="rId3"/>
    <p:sldMasterId id="2147483657" r:id="rId4"/>
    <p:sldMasterId id="2147483658" r:id="rId5"/>
    <p:sldMasterId id="2147483659" r:id="rId6"/>
    <p:sldMasterId id="2147483660" r:id="rId7"/>
    <p:sldMasterId id="2147483661" r:id="rId8"/>
  </p:sldMasterIdLst>
  <p:notesMasterIdLst>
    <p:notesMasterId r:id="rId16"/>
  </p:notesMasterIdLst>
  <p:sldIdLst>
    <p:sldId id="256" r:id="rId9"/>
    <p:sldId id="257" r:id="rId10"/>
    <p:sldId id="258" r:id="rId11"/>
    <p:sldId id="259" r:id="rId12"/>
    <p:sldId id="260" r:id="rId13"/>
    <p:sldId id="261" r:id="rId14"/>
    <p:sldId id="262"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
      <p:font typeface="Allerta"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646169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53" name="Shape 5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
        <p:cNvGrpSpPr/>
        <p:nvPr/>
      </p:nvGrpSpPr>
      <p:grpSpPr>
        <a:xfrm>
          <a:off x="0" y="0"/>
          <a:ext cx="0" cy="0"/>
          <a:chOff x="0" y="0"/>
          <a:chExt cx="0" cy="0"/>
        </a:xfrm>
      </p:grpSpPr>
      <p:sp>
        <p:nvSpPr>
          <p:cNvPr id="13" name="Shape 13"/>
          <p:cNvSpPr txBox="1">
            <a:spLocks noGrp="1"/>
          </p:cNvSpPr>
          <p:nvPr>
            <p:ph type="body" idx="1"/>
          </p:nvPr>
        </p:nvSpPr>
        <p:spPr>
          <a:xfrm>
            <a:off x="904240" y="3436619"/>
            <a:ext cx="6502399" cy="768349"/>
          </a:xfrm>
          <a:prstGeom prst="rect">
            <a:avLst/>
          </a:prstGeom>
          <a:noFill/>
          <a:ln>
            <a:noFill/>
          </a:ln>
        </p:spPr>
        <p:txBody>
          <a:bodyPr lIns="91425" tIns="91425" rIns="91425" bIns="91425" anchor="t" anchorCtr="0"/>
          <a:lstStyle>
            <a:lvl1pPr marL="0" marR="0" lvl="0" indent="0" algn="l" rtl="0">
              <a:spcBef>
                <a:spcPts val="840"/>
              </a:spcBef>
              <a:spcAft>
                <a:spcPts val="0"/>
              </a:spcAft>
              <a:buClr>
                <a:schemeClr val="lt1"/>
              </a:buClr>
              <a:buFont typeface="Arial"/>
              <a:buNone/>
              <a:defRPr sz="4200" b="1" i="0" u="none" strike="noStrike" cap="none">
                <a:solidFill>
                  <a:schemeClr val="lt1"/>
                </a:solidFill>
                <a:latin typeface="Helvetica Neue"/>
                <a:ea typeface="Helvetica Neue"/>
                <a:cs typeface="Helvetica Neue"/>
                <a:sym typeface="Helvetica Neue"/>
              </a:defRPr>
            </a:lvl1pPr>
            <a:lvl2pPr marL="742950" marR="0" lvl="1" indent="-4445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2pPr>
            <a:lvl3pPr marL="1143000" marR="0" lvl="2"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3pPr>
            <a:lvl4pPr marL="1600200" marR="0" lvl="3"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4pPr>
            <a:lvl5pPr marL="2057400" marR="0" lvl="4"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body" idx="2"/>
          </p:nvPr>
        </p:nvSpPr>
        <p:spPr>
          <a:xfrm>
            <a:off x="904240" y="4255769"/>
            <a:ext cx="6502399" cy="539749"/>
          </a:xfrm>
          <a:prstGeom prst="rect">
            <a:avLst/>
          </a:prstGeom>
          <a:noFill/>
          <a:ln>
            <a:noFill/>
          </a:ln>
        </p:spPr>
        <p:txBody>
          <a:bodyPr lIns="91425" tIns="91425" rIns="91425" bIns="91425" anchor="t" anchorCtr="0"/>
          <a:lstStyle>
            <a:lvl1pPr marL="0" marR="0" lvl="0" indent="0" algn="l" rtl="0">
              <a:spcBef>
                <a:spcPts val="600"/>
              </a:spcBef>
              <a:spcAft>
                <a:spcPts val="0"/>
              </a:spcAft>
              <a:buClr>
                <a:schemeClr val="lt1"/>
              </a:buClr>
              <a:buFont typeface="Arial"/>
              <a:buNone/>
              <a:defRPr sz="3000" b="1" i="0" u="none" strike="noStrike" cap="none">
                <a:solidFill>
                  <a:schemeClr val="lt1"/>
                </a:solidFill>
                <a:latin typeface="Helvetica Neue"/>
                <a:ea typeface="Helvetica Neue"/>
                <a:cs typeface="Helvetica Neue"/>
                <a:sym typeface="Helvetica Neue"/>
              </a:defRPr>
            </a:lvl1pPr>
            <a:lvl2pPr marL="742950" marR="0" lvl="1" indent="-4445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2pPr>
            <a:lvl3pPr marL="1143000" marR="0" lvl="2"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3pPr>
            <a:lvl4pPr marL="1600200" marR="0" lvl="3"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4pPr>
            <a:lvl5pPr marL="2057400" marR="0" lvl="4"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body" idx="3"/>
          </p:nvPr>
        </p:nvSpPr>
        <p:spPr>
          <a:xfrm>
            <a:off x="916940" y="4814569"/>
            <a:ext cx="6502399" cy="717550"/>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lt1"/>
              </a:buClr>
              <a:buFont typeface="Arial"/>
              <a:buNone/>
              <a:defRPr sz="1800" b="0" i="0" u="none" strike="noStrike" cap="none">
                <a:solidFill>
                  <a:schemeClr val="lt1"/>
                </a:solidFill>
                <a:latin typeface="Helvetica Neue"/>
                <a:ea typeface="Helvetica Neue"/>
                <a:cs typeface="Helvetica Neue"/>
                <a:sym typeface="Helvetica Neue"/>
              </a:defRPr>
            </a:lvl1pPr>
            <a:lvl2pPr marL="742950" marR="0" lvl="1" indent="-4445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2pPr>
            <a:lvl3pPr marL="1143000" marR="0" lvl="2"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3pPr>
            <a:lvl4pPr marL="1600200" marR="0" lvl="3"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4pPr>
            <a:lvl5pPr marL="2057400" marR="0" lvl="4"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Standard Slide 1 Line">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701039" y="554037"/>
            <a:ext cx="7658100" cy="56356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800" b="1" i="0" u="none" strike="noStrike" cap="none">
                <a:solidFill>
                  <a:schemeClr val="dk1"/>
                </a:solidFill>
                <a:latin typeface="Helvetica Neue"/>
                <a:ea typeface="Helvetica Neue"/>
                <a:cs typeface="Helvetica Neue"/>
                <a:sym typeface="Helvetica Neue"/>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1"/>
          </p:nvPr>
        </p:nvSpPr>
        <p:spPr>
          <a:xfrm>
            <a:off x="1043940" y="1638301"/>
            <a:ext cx="6629400" cy="40132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7C0423"/>
              </a:buClr>
              <a:buSzPct val="100000"/>
              <a:buFont typeface="Arial"/>
              <a:buChar char="•"/>
              <a:defRPr sz="3200" b="0" i="0" u="none" strike="noStrike" cap="none">
                <a:solidFill>
                  <a:schemeClr val="dk1"/>
                </a:solidFill>
                <a:latin typeface="Helvetica Neue"/>
                <a:ea typeface="Helvetica Neue"/>
                <a:cs typeface="Helvetica Neue"/>
                <a:sym typeface="Helvetica Neue"/>
              </a:defRPr>
            </a:lvl1pPr>
            <a:lvl2pPr marL="742950" marR="0" lvl="1" indent="-107950" algn="l" rtl="0">
              <a:spcBef>
                <a:spcPts val="560"/>
              </a:spcBef>
              <a:spcAft>
                <a:spcPts val="0"/>
              </a:spcAft>
              <a:buClr>
                <a:srgbClr val="7C0423"/>
              </a:buClr>
              <a:buSzPct val="100000"/>
              <a:buFont typeface="Arial"/>
              <a:buChar char="–"/>
              <a:defRPr sz="2800" b="0" i="0" u="none" strike="noStrike" cap="none">
                <a:solidFill>
                  <a:schemeClr val="dk1"/>
                </a:solidFill>
                <a:latin typeface="Helvetica Neue"/>
                <a:ea typeface="Helvetica Neue"/>
                <a:cs typeface="Helvetica Neue"/>
                <a:sym typeface="Helvetica Neue"/>
              </a:defRPr>
            </a:lvl2pPr>
            <a:lvl3pPr marL="1143000" marR="0" lvl="2" indent="-76200" algn="l" rtl="0">
              <a:spcBef>
                <a:spcPts val="480"/>
              </a:spcBef>
              <a:spcAft>
                <a:spcPts val="0"/>
              </a:spcAft>
              <a:buClr>
                <a:srgbClr val="7C0423"/>
              </a:buClr>
              <a:buSzPct val="100000"/>
              <a:buFont typeface="Arial"/>
              <a:buChar char="•"/>
              <a:defRPr sz="2400" b="0" i="0" u="none" strike="noStrike" cap="none">
                <a:solidFill>
                  <a:schemeClr val="dk1"/>
                </a:solidFill>
                <a:latin typeface="Helvetica Neue"/>
                <a:ea typeface="Helvetica Neue"/>
                <a:cs typeface="Helvetica Neue"/>
                <a:sym typeface="Helvetica Neue"/>
              </a:defRPr>
            </a:lvl3pPr>
            <a:lvl4pPr marL="1600200" marR="0" lvl="3" indent="-101600" algn="l" rtl="0">
              <a:spcBef>
                <a:spcPts val="400"/>
              </a:spcBef>
              <a:spcAft>
                <a:spcPts val="0"/>
              </a:spcAft>
              <a:buClr>
                <a:srgbClr val="7C0423"/>
              </a:buClr>
              <a:buSzPct val="100000"/>
              <a:buFont typeface="Arial"/>
              <a:buChar char="–"/>
              <a:defRPr sz="2000" b="0" i="0" u="none" strike="noStrike" cap="none">
                <a:solidFill>
                  <a:schemeClr val="dk1"/>
                </a:solidFill>
                <a:latin typeface="Helvetica Neue"/>
                <a:ea typeface="Helvetica Neue"/>
                <a:cs typeface="Helvetica Neue"/>
                <a:sym typeface="Helvetica Neue"/>
              </a:defRPr>
            </a:lvl4pPr>
            <a:lvl5pPr marL="2057400" marR="0" lvl="4" indent="-101600" algn="l" rtl="0">
              <a:spcBef>
                <a:spcPts val="400"/>
              </a:spcBef>
              <a:spcAft>
                <a:spcPts val="0"/>
              </a:spcAft>
              <a:buClr>
                <a:srgbClr val="7C0423"/>
              </a:buClr>
              <a:buSzPct val="100000"/>
              <a:buFont typeface="Arial"/>
              <a:buChar char="»"/>
              <a:defRPr sz="2000" b="0" i="0" u="none" strike="noStrike" cap="none">
                <a:solidFill>
                  <a:schemeClr val="dk1"/>
                </a:solidFill>
                <a:latin typeface="Helvetica Neue"/>
                <a:ea typeface="Helvetica Neue"/>
                <a:cs typeface="Helvetica Neue"/>
                <a:sym typeface="Helvetica Neu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ransition Slide">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924242" y="3475842"/>
            <a:ext cx="7061199" cy="709612"/>
          </a:xfrm>
          <a:prstGeom prst="rect">
            <a:avLst/>
          </a:prstGeom>
          <a:noFill/>
          <a:ln>
            <a:noFill/>
          </a:ln>
        </p:spPr>
        <p:txBody>
          <a:bodyPr lIns="91425" tIns="91425" rIns="91425" bIns="91425" anchor="t" anchorCtr="0"/>
          <a:lstStyle>
            <a:lvl1pPr marL="0" marR="0" lvl="0" indent="0" algn="ctr" rtl="0">
              <a:spcBef>
                <a:spcPts val="800"/>
              </a:spcBef>
              <a:spcAft>
                <a:spcPts val="0"/>
              </a:spcAft>
              <a:buClr>
                <a:schemeClr val="lt1"/>
              </a:buClr>
              <a:buFont typeface="Arial"/>
              <a:buNone/>
              <a:defRPr sz="4000" b="1" i="0" u="none" strike="noStrike" cap="none">
                <a:solidFill>
                  <a:schemeClr val="lt1"/>
                </a:solidFill>
                <a:latin typeface="Helvetica Neue"/>
                <a:ea typeface="Helvetica Neue"/>
                <a:cs typeface="Helvetica Neue"/>
                <a:sym typeface="Helvetica Neue"/>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ransition Slide 2">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792162" y="3475842"/>
            <a:ext cx="7061199" cy="709612"/>
          </a:xfrm>
          <a:prstGeom prst="rect">
            <a:avLst/>
          </a:prstGeom>
          <a:noFill/>
          <a:ln>
            <a:noFill/>
          </a:ln>
        </p:spPr>
        <p:txBody>
          <a:bodyPr lIns="91425" tIns="91425" rIns="91425" bIns="91425" anchor="t" anchorCtr="0"/>
          <a:lstStyle>
            <a:lvl1pPr marL="0" marR="0" lvl="0" indent="0" algn="ctr" rtl="0">
              <a:spcBef>
                <a:spcPts val="800"/>
              </a:spcBef>
              <a:spcAft>
                <a:spcPts val="0"/>
              </a:spcAft>
              <a:buClr>
                <a:schemeClr val="lt1"/>
              </a:buClr>
              <a:buFont typeface="Arial"/>
              <a:buNone/>
              <a:defRPr sz="4000" b="1" i="0" u="none" strike="noStrike" cap="none">
                <a:solidFill>
                  <a:schemeClr val="lt1"/>
                </a:solidFill>
                <a:latin typeface="Helvetica Neue"/>
                <a:ea typeface="Helvetica Neue"/>
                <a:cs typeface="Helvetica Neue"/>
                <a:sym typeface="Helvetica Neue"/>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nd Slide">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1056640" y="4312919"/>
            <a:ext cx="6502399" cy="768349"/>
          </a:xfrm>
          <a:prstGeom prst="rect">
            <a:avLst/>
          </a:prstGeom>
          <a:noFill/>
          <a:ln>
            <a:noFill/>
          </a:ln>
        </p:spPr>
        <p:txBody>
          <a:bodyPr lIns="91425" tIns="91425" rIns="91425" bIns="91425" anchor="t" anchorCtr="0"/>
          <a:lstStyle>
            <a:lvl1pPr marL="0" marR="0" lvl="0" indent="0" algn="l" rtl="0">
              <a:spcBef>
                <a:spcPts val="840"/>
              </a:spcBef>
              <a:spcAft>
                <a:spcPts val="0"/>
              </a:spcAft>
              <a:buClr>
                <a:schemeClr val="lt1"/>
              </a:buClr>
              <a:buFont typeface="Arial"/>
              <a:buNone/>
              <a:defRPr sz="4200" b="1" i="0" u="none" strike="noStrike" cap="none">
                <a:solidFill>
                  <a:schemeClr val="lt1"/>
                </a:solidFill>
                <a:latin typeface="Helvetica Neue"/>
                <a:ea typeface="Helvetica Neue"/>
                <a:cs typeface="Helvetica Neue"/>
                <a:sym typeface="Helvetica Neue"/>
              </a:defRPr>
            </a:lvl1pPr>
            <a:lvl2pPr marL="742950" marR="0" lvl="1" indent="-4445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2pPr>
            <a:lvl3pPr marL="1143000" marR="0" lvl="2"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3pPr>
            <a:lvl4pPr marL="1600200" marR="0" lvl="3"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4pPr>
            <a:lvl5pPr marL="2057400" marR="0" lvl="4" indent="12700" algn="l" rtl="0">
              <a:spcBef>
                <a:spcPts val="760"/>
              </a:spcBef>
              <a:spcAft>
                <a:spcPts val="0"/>
              </a:spcAft>
              <a:buClr>
                <a:schemeClr val="dk1"/>
              </a:buClr>
              <a:buSzPct val="100000"/>
              <a:buFont typeface="Arial"/>
              <a:buChar char="»"/>
              <a:defRPr sz="3800" b="1" i="0" u="none" strike="noStrike" cap="none">
                <a:solidFill>
                  <a:schemeClr val="dk1"/>
                </a:solidFill>
                <a:latin typeface="Helvetica Neue"/>
                <a:ea typeface="Helvetica Neue"/>
                <a:cs typeface="Helvetica Neue"/>
                <a:sym typeface="Helvetica Neu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tandard Slide 2 Line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01039" y="539285"/>
            <a:ext cx="7658100" cy="1262062"/>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800" b="1" i="0" u="none" strike="noStrike" cap="none">
                <a:solidFill>
                  <a:schemeClr val="dk1"/>
                </a:solidFill>
                <a:latin typeface="Helvetica Neue"/>
                <a:ea typeface="Helvetica Neue"/>
                <a:cs typeface="Helvetica Neue"/>
                <a:sym typeface="Helvetica Neue"/>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8.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RLH_Title_v2.jpg"/>
          <p:cNvPicPr preferRelativeResize="0"/>
          <p:nvPr/>
        </p:nvPicPr>
        <p:blipFill rotWithShape="1">
          <a:blip r:embed="rId3">
            <a:alphaModFix/>
          </a:blip>
          <a:srcRect/>
          <a:stretch/>
        </p:blipFill>
        <p:spPr>
          <a:xfrm>
            <a:off x="0" y="0"/>
            <a:ext cx="9144000" cy="6858000"/>
          </a:xfrm>
          <a:prstGeom prst="rect">
            <a:avLst/>
          </a:prstGeom>
          <a:noFill/>
          <a:ln>
            <a:noFill/>
          </a:ln>
        </p:spPr>
      </p:pic>
      <p:cxnSp>
        <p:nvCxnSpPr>
          <p:cNvPr id="11" name="Shape 11"/>
          <p:cNvCxnSpPr/>
          <p:nvPr/>
        </p:nvCxnSpPr>
        <p:spPr>
          <a:xfrm>
            <a:off x="993775" y="4205287"/>
            <a:ext cx="6921499" cy="0"/>
          </a:xfrm>
          <a:prstGeom prst="straightConnector1">
            <a:avLst/>
          </a:prstGeom>
          <a:noFill/>
          <a:ln w="25400" cap="flat" cmpd="sng">
            <a:solidFill>
              <a:srgbClr val="FFFFFF"/>
            </a:solidFill>
            <a:prstDash val="solid"/>
            <a:miter/>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Shape 17" descr="RLH_Standard_v2.jpg"/>
          <p:cNvPicPr preferRelativeResize="0"/>
          <p:nvPr/>
        </p:nvPicPr>
        <p:blipFill rotWithShape="1">
          <a:blip r:embed="rId3">
            <a:alphaModFix/>
          </a:blip>
          <a:srcRect/>
          <a:stretch/>
        </p:blipFill>
        <p:spPr>
          <a:xfrm>
            <a:off x="0" y="0"/>
            <a:ext cx="9144000" cy="6858000"/>
          </a:xfrm>
          <a:prstGeom prst="rect">
            <a:avLst/>
          </a:prstGeom>
          <a:noFill/>
          <a:ln>
            <a:noFill/>
          </a:ln>
        </p:spPr>
      </p:pic>
      <p:cxnSp>
        <p:nvCxnSpPr>
          <p:cNvPr id="18" name="Shape 18"/>
          <p:cNvCxnSpPr/>
          <p:nvPr/>
        </p:nvCxnSpPr>
        <p:spPr>
          <a:xfrm>
            <a:off x="765175" y="1308100"/>
            <a:ext cx="7429500" cy="0"/>
          </a:xfrm>
          <a:prstGeom prst="straightConnector1">
            <a:avLst/>
          </a:prstGeom>
          <a:noFill/>
          <a:ln w="28575" cap="flat" cmpd="sng">
            <a:solidFill>
              <a:srgbClr val="7C0423"/>
            </a:solidFill>
            <a:prstDash val="solid"/>
            <a:miter/>
            <a:headEnd type="none" w="med" len="med"/>
            <a:tailEnd type="none" w="med" len="med"/>
          </a:ln>
        </p:spPr>
      </p:cxnSp>
      <p:sp>
        <p:nvSpPr>
          <p:cNvPr id="19" name="Shape 19"/>
          <p:cNvSpPr txBox="1"/>
          <p:nvPr/>
        </p:nvSpPr>
        <p:spPr>
          <a:xfrm>
            <a:off x="7767636" y="6137275"/>
            <a:ext cx="83819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llerta"/>
              <a:buNone/>
            </a:pPr>
            <a:fld id="{00000000-1234-1234-1234-123412341234}" type="slidenum">
              <a:rPr lang="en-US" sz="1200" b="0" i="0" u="none" strike="noStrike" cap="none">
                <a:solidFill>
                  <a:srgbClr val="000000"/>
                </a:solidFill>
                <a:latin typeface="Allerta"/>
                <a:ea typeface="Allerta"/>
                <a:cs typeface="Allerta"/>
                <a:sym typeface="Allerta"/>
              </a:rPr>
              <a:t>‹#›</a:t>
            </a:fld>
            <a:endParaRPr lang="en-US" sz="1200" b="0" i="0" u="none" strike="noStrike" cap="none">
              <a:solidFill>
                <a:srgbClr val="000000"/>
              </a:solidFill>
              <a:latin typeface="Allerta"/>
              <a:ea typeface="Allerta"/>
              <a:cs typeface="Allerta"/>
              <a:sym typeface="Allerta"/>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9001A"/>
        </a:solidFill>
        <a:effectLst/>
      </p:bgPr>
    </p:bg>
    <p:spTree>
      <p:nvGrpSpPr>
        <p:cNvPr id="1" name="Shape 23"/>
        <p:cNvGrpSpPr/>
        <p:nvPr/>
      </p:nvGrpSpPr>
      <p:grpSpPr>
        <a:xfrm>
          <a:off x="0" y="0"/>
          <a:ext cx="0" cy="0"/>
          <a:chOff x="0" y="0"/>
          <a:chExt cx="0" cy="0"/>
        </a:xfrm>
      </p:grpSpPr>
      <p:pic>
        <p:nvPicPr>
          <p:cNvPr id="24" name="Shape 24" descr="RLH_Transition2.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pic>
        <p:nvPicPr>
          <p:cNvPr id="28" name="Shape 28" descr="RLH_Title_v2.jpg"/>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pic>
        <p:nvPicPr>
          <p:cNvPr id="30" name="Shape 30" descr="RLH_Standard_v2.jpg"/>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79001A"/>
        </a:solidFill>
        <a:effectLst/>
      </p:bgPr>
    </p:bg>
    <p:spTree>
      <p:nvGrpSpPr>
        <p:cNvPr id="1" name="Shape 31"/>
        <p:cNvGrpSpPr/>
        <p:nvPr/>
      </p:nvGrpSpPr>
      <p:grpSpPr>
        <a:xfrm>
          <a:off x="0" y="0"/>
          <a:ext cx="0" cy="0"/>
          <a:chOff x="0" y="0"/>
          <a:chExt cx="0" cy="0"/>
        </a:xfrm>
      </p:grpSpPr>
      <p:pic>
        <p:nvPicPr>
          <p:cNvPr id="32" name="Shape 32" descr="RLH_transition.pn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pic>
        <p:nvPicPr>
          <p:cNvPr id="36" name="Shape 36" descr="RLH_Title_v2.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Shape 40" descr="RLH_Standard_v2.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41" name="Shape 41"/>
          <p:cNvSpPr txBox="1"/>
          <p:nvPr/>
        </p:nvSpPr>
        <p:spPr>
          <a:xfrm>
            <a:off x="7767636" y="6137275"/>
            <a:ext cx="838199" cy="27463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llerta"/>
              <a:buNone/>
            </a:pPr>
            <a:fld id="{00000000-1234-1234-1234-123412341234}" type="slidenum">
              <a:rPr lang="en-US" sz="1200" b="0" i="0" u="none">
                <a:solidFill>
                  <a:srgbClr val="000000"/>
                </a:solidFill>
                <a:latin typeface="Allerta"/>
                <a:ea typeface="Allerta"/>
                <a:cs typeface="Allerta"/>
                <a:sym typeface="Allerta"/>
              </a:rPr>
              <a:t>‹#›</a:t>
            </a:fld>
            <a:endParaRPr lang="en-US" sz="1200" b="0" i="0" u="none">
              <a:solidFill>
                <a:srgbClr val="000000"/>
              </a:solidFill>
              <a:latin typeface="Allerta"/>
              <a:ea typeface="Allerta"/>
              <a:cs typeface="Allerta"/>
              <a:sym typeface="Allerta"/>
            </a:endParaRPr>
          </a:p>
        </p:txBody>
      </p:sp>
      <p:cxnSp>
        <p:nvCxnSpPr>
          <p:cNvPr id="42" name="Shape 42"/>
          <p:cNvCxnSpPr/>
          <p:nvPr/>
        </p:nvCxnSpPr>
        <p:spPr>
          <a:xfrm>
            <a:off x="765175" y="1846261"/>
            <a:ext cx="7429500" cy="0"/>
          </a:xfrm>
          <a:prstGeom prst="straightConnector1">
            <a:avLst/>
          </a:prstGeom>
          <a:noFill/>
          <a:ln w="28575" cap="flat" cmpd="sng">
            <a:solidFill>
              <a:srgbClr val="7C0423"/>
            </a:solidFill>
            <a:prstDash val="solid"/>
            <a:miter/>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904875" y="3436937"/>
            <a:ext cx="6502399" cy="7683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4200" b="1" i="0" u="none" strike="noStrike" cap="none">
                <a:solidFill>
                  <a:schemeClr val="lt1"/>
                </a:solidFill>
                <a:latin typeface="Helvetica Neue"/>
                <a:ea typeface="Helvetica Neue"/>
                <a:cs typeface="Helvetica Neue"/>
                <a:sym typeface="Helvetica Neue"/>
              </a:rPr>
              <a:t>The “Dark Ages”</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457200" y="1595437"/>
            <a:ext cx="8229600" cy="4500561"/>
          </a:xfrm>
          <a:prstGeom prst="rect">
            <a:avLst/>
          </a:prstGeom>
          <a:noFill/>
          <a:ln>
            <a:noFill/>
          </a:ln>
        </p:spPr>
        <p:txBody>
          <a:bodyPr lIns="91425" tIns="45700" rIns="91425" bIns="45700" anchor="t" anchorCtr="0">
            <a:noAutofit/>
          </a:bodyPr>
          <a:lstStyle/>
          <a:p>
            <a:pPr marL="342900" marR="0" lvl="0" indent="0" algn="l" rtl="0">
              <a:lnSpc>
                <a:spcPct val="90000"/>
              </a:lnSpc>
              <a:spcBef>
                <a:spcPts val="0"/>
              </a:spcBef>
              <a:spcAft>
                <a:spcPts val="0"/>
              </a:spcAft>
              <a:buClr>
                <a:schemeClr val="dk1"/>
              </a:buClr>
              <a:buSzPct val="25000"/>
              <a:buFont typeface="Arial"/>
              <a:buNone/>
            </a:pPr>
            <a:r>
              <a:rPr lang="en-US" sz="2700" b="0" i="0" u="none" strike="noStrike" cap="none">
                <a:solidFill>
                  <a:schemeClr val="dk1"/>
                </a:solidFill>
                <a:latin typeface="Helvetica Neue"/>
                <a:ea typeface="Helvetica Neue"/>
                <a:cs typeface="Helvetica Neue"/>
                <a:sym typeface="Helvetica Neue"/>
              </a:rPr>
              <a:t>“The Dark Ages is a term applied in its widest sense to that period of intellectual depression in the history of Europe from the establishment of the barbarian supremacy in the fifth century (400 AD) to the revival of learning at about the beginning of the fifteenth (1400 AD), thus nearly corresponding in extent with the Middle Ages.”</a:t>
            </a:r>
          </a:p>
          <a:p>
            <a:pPr marL="342900" marR="0" lvl="0" indent="0" algn="l" rtl="0">
              <a:lnSpc>
                <a:spcPct val="90000"/>
              </a:lnSpc>
              <a:spcBef>
                <a:spcPts val="540"/>
              </a:spcBef>
              <a:spcAft>
                <a:spcPts val="0"/>
              </a:spcAft>
              <a:buClr>
                <a:schemeClr val="dk1"/>
              </a:buClr>
              <a:buSzPct val="25000"/>
              <a:buFont typeface="Arial"/>
              <a:buNone/>
            </a:pPr>
            <a:r>
              <a:rPr lang="en-US" sz="2700" b="1" i="0" u="none" strike="noStrike" cap="none">
                <a:solidFill>
                  <a:schemeClr val="dk1"/>
                </a:solidFill>
                <a:latin typeface="Helvetica Neue"/>
                <a:ea typeface="Helvetica Neue"/>
                <a:cs typeface="Helvetica Neue"/>
                <a:sym typeface="Helvetica Neue"/>
              </a:rPr>
              <a:t>												</a:t>
            </a:r>
          </a:p>
          <a:p>
            <a:pPr marL="342900" marR="0" lvl="0" indent="0" algn="ctr" rtl="0">
              <a:lnSpc>
                <a:spcPct val="90000"/>
              </a:lnSpc>
              <a:spcBef>
                <a:spcPts val="540"/>
              </a:spcBef>
              <a:spcAft>
                <a:spcPts val="0"/>
              </a:spcAft>
              <a:buClr>
                <a:schemeClr val="dk1"/>
              </a:buClr>
              <a:buSzPct val="25000"/>
              <a:buFont typeface="Arial"/>
              <a:buNone/>
            </a:pPr>
            <a:r>
              <a:rPr lang="en-US" sz="2700" b="1" i="0" u="none" strike="noStrike" cap="none">
                <a:solidFill>
                  <a:schemeClr val="dk1"/>
                </a:solidFill>
                <a:latin typeface="Helvetica Neue"/>
                <a:ea typeface="Helvetica Neue"/>
                <a:cs typeface="Helvetica Neue"/>
                <a:sym typeface="Helvetica Neue"/>
              </a:rPr>
              <a:t>		</a:t>
            </a:r>
            <a:r>
              <a:rPr lang="en-US" sz="2000" b="0" i="0" u="none" strike="noStrike" cap="none">
                <a:solidFill>
                  <a:schemeClr val="dk1"/>
                </a:solidFill>
                <a:latin typeface="Helvetica Neue"/>
                <a:ea typeface="Helvetica Neue"/>
                <a:cs typeface="Helvetica Neue"/>
                <a:sym typeface="Helvetica Neue"/>
              </a:rPr>
              <a:t>- </a:t>
            </a:r>
            <a:r>
              <a:rPr lang="en-US" sz="2000" b="0" i="1" u="none" strike="noStrike" cap="none">
                <a:solidFill>
                  <a:schemeClr val="dk1"/>
                </a:solidFill>
                <a:latin typeface="Helvetica Neue"/>
                <a:ea typeface="Helvetica Neue"/>
                <a:cs typeface="Helvetica Neue"/>
                <a:sym typeface="Helvetica Neue"/>
              </a:rPr>
              <a:t>The American Cyclopaedia: A Popular Dictionary of</a:t>
            </a:r>
          </a:p>
          <a:p>
            <a:pPr marL="342900" marR="0" lvl="0" indent="0" algn="ctr" rtl="0">
              <a:lnSpc>
                <a:spcPct val="90000"/>
              </a:lnSpc>
              <a:spcBef>
                <a:spcPts val="400"/>
              </a:spcBef>
              <a:spcAft>
                <a:spcPts val="0"/>
              </a:spcAft>
              <a:buClr>
                <a:schemeClr val="dk1"/>
              </a:buClr>
              <a:buSzPct val="25000"/>
              <a:buFont typeface="Arial"/>
              <a:buNone/>
            </a:pPr>
            <a:r>
              <a:rPr lang="en-US" sz="2000" b="0" i="1" u="none" strike="noStrike" cap="none">
                <a:solidFill>
                  <a:schemeClr val="dk1"/>
                </a:solidFill>
                <a:latin typeface="Helvetica Neue"/>
                <a:ea typeface="Helvetica Neue"/>
                <a:cs typeface="Helvetica Neue"/>
                <a:sym typeface="Helvetica Neue"/>
              </a:rPr>
              <a:t>General Knowledge, 1883</a:t>
            </a:r>
          </a:p>
          <a:p>
            <a:pPr marL="342900" marR="0" lvl="0" indent="-342900" algn="l" rtl="0">
              <a:spcBef>
                <a:spcPts val="540"/>
              </a:spcBef>
              <a:spcAft>
                <a:spcPts val="0"/>
              </a:spcAft>
              <a:buClr>
                <a:schemeClr val="dk1"/>
              </a:buClr>
              <a:buSzPct val="100000"/>
              <a:buFont typeface="Arial"/>
              <a:buNone/>
            </a:pPr>
            <a:endParaRPr sz="2700" b="0" i="1" u="none">
              <a:solidFill>
                <a:schemeClr val="dk1"/>
              </a:solidFill>
              <a:latin typeface="Helvetica Neue"/>
              <a:ea typeface="Helvetica Neue"/>
              <a:cs typeface="Helvetica Neue"/>
              <a:sym typeface="Helvetica Neue"/>
            </a:endParaRPr>
          </a:p>
        </p:txBody>
      </p:sp>
      <p:sp>
        <p:nvSpPr>
          <p:cNvPr id="56" name="Shape 56"/>
          <p:cNvSpPr txBox="1">
            <a:spLocks noGrp="1"/>
          </p:cNvSpPr>
          <p:nvPr>
            <p:ph type="title"/>
          </p:nvPr>
        </p:nvSpPr>
        <p:spPr>
          <a:xfrm>
            <a:off x="701675" y="554037"/>
            <a:ext cx="7658100" cy="5635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3800" b="1"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377825" y="1944686"/>
            <a:ext cx="8308974" cy="4224336"/>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Helvetica Neue"/>
                <a:ea typeface="Helvetica Neue"/>
                <a:cs typeface="Helvetica Neue"/>
                <a:sym typeface="Helvetica Neue"/>
              </a:rPr>
              <a:t>The time period following the fall of Rome in Europe is sometimes known as the “Dark Ages.”</a:t>
            </a:r>
          </a:p>
          <a:p>
            <a:pPr marL="0" marR="0" lvl="0" indent="0" algn="l" rtl="0">
              <a:lnSpc>
                <a:spcPct val="90000"/>
              </a:lnSpc>
              <a:spcBef>
                <a:spcPts val="480"/>
              </a:spcBef>
              <a:spcAft>
                <a:spcPts val="0"/>
              </a:spcAft>
              <a:buClr>
                <a:schemeClr val="dk1"/>
              </a:buClr>
              <a:buSzPct val="25000"/>
              <a:buFont typeface="Arial"/>
              <a:buNone/>
            </a:pPr>
            <a:endParaRPr sz="2400" b="0" i="0" u="none" strike="noStrike" cap="none">
              <a:solidFill>
                <a:schemeClr val="dk1"/>
              </a:solidFill>
              <a:latin typeface="Helvetica Neue"/>
              <a:ea typeface="Helvetica Neue"/>
              <a:cs typeface="Helvetica Neue"/>
              <a:sym typeface="Helvetica Neue"/>
            </a:endParaRPr>
          </a:p>
          <a:p>
            <a:pPr marL="342900" marR="0" lvl="8" indent="-34290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Helvetica Neue"/>
                <a:ea typeface="Helvetica Neue"/>
                <a:cs typeface="Helvetica Neue"/>
                <a:sym typeface="Helvetica Neue"/>
              </a:rPr>
              <a:t>The term implies that the time between the fall of the Roman Empire and the European Renaissance was a period of decline for Europe.</a:t>
            </a:r>
          </a:p>
          <a:p>
            <a:pPr marL="0" marR="0" lvl="8" indent="0" algn="l" rtl="0">
              <a:lnSpc>
                <a:spcPct val="90000"/>
              </a:lnSpc>
              <a:spcBef>
                <a:spcPts val="480"/>
              </a:spcBef>
              <a:spcAft>
                <a:spcPts val="0"/>
              </a:spcAft>
              <a:buClr>
                <a:schemeClr val="dk1"/>
              </a:buClr>
              <a:buSzPct val="25000"/>
              <a:buFont typeface="Arial"/>
              <a:buNone/>
            </a:pPr>
            <a:endParaRPr sz="2400" b="0" i="0" u="none" strike="noStrike" cap="none">
              <a:solidFill>
                <a:schemeClr val="dk1"/>
              </a:solidFill>
              <a:latin typeface="Helvetica Neue"/>
              <a:ea typeface="Helvetica Neue"/>
              <a:cs typeface="Helvetica Neue"/>
              <a:sym typeface="Helvetica Neue"/>
            </a:endParaRPr>
          </a:p>
          <a:p>
            <a:pPr marL="342900" marR="0" lvl="8" indent="-34290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Helvetica Neue"/>
                <a:ea typeface="Helvetica Neue"/>
                <a:cs typeface="Helvetica Neue"/>
                <a:sym typeface="Helvetica Neue"/>
              </a:rPr>
              <a:t>This time is also called the Middle Ages because it falls in the middle of 2 important time periods: Classical Period (Greece &amp; Rome) and the European Renaissance.</a:t>
            </a:r>
          </a:p>
        </p:txBody>
      </p:sp>
      <p:sp>
        <p:nvSpPr>
          <p:cNvPr id="62" name="Shape 62"/>
          <p:cNvSpPr txBox="1">
            <a:spLocks noGrp="1"/>
          </p:cNvSpPr>
          <p:nvPr>
            <p:ph type="title"/>
          </p:nvPr>
        </p:nvSpPr>
        <p:spPr>
          <a:xfrm>
            <a:off x="701675" y="554037"/>
            <a:ext cx="7658100" cy="5635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3200" b="1" i="0" u="none" strike="noStrike" cap="none">
                <a:solidFill>
                  <a:schemeClr val="dk1"/>
                </a:solidFill>
                <a:latin typeface="Helvetica Neue"/>
                <a:ea typeface="Helvetica Neue"/>
                <a:cs typeface="Helvetica Neue"/>
                <a:sym typeface="Helvetica Neue"/>
              </a:rPr>
              <a:t>Background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457200" y="2020886"/>
            <a:ext cx="8229600" cy="407511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400" b="0" i="0" u="none">
                <a:solidFill>
                  <a:schemeClr val="dk1"/>
                </a:solidFill>
                <a:latin typeface="Helvetica Neue"/>
                <a:ea typeface="Helvetica Neue"/>
                <a:cs typeface="Helvetica Neue"/>
                <a:sym typeface="Helvetica Neue"/>
              </a:rPr>
              <a:t>The metaphor of “dark” and “light” was originally used by Christians to describe the “darkness” people lived in before God sent Jesus Christ to bring “light” to the world.</a:t>
            </a:r>
          </a:p>
          <a:p>
            <a:pPr marL="342900" marR="0" lvl="0" indent="-342900" algn="l" rtl="0">
              <a:lnSpc>
                <a:spcPct val="90000"/>
              </a:lnSpc>
              <a:spcBef>
                <a:spcPts val="480"/>
              </a:spcBef>
              <a:spcAft>
                <a:spcPts val="0"/>
              </a:spcAft>
              <a:buClr>
                <a:schemeClr val="dk1"/>
              </a:buClr>
              <a:buSzPct val="25000"/>
              <a:buFont typeface="Arial"/>
              <a:buNone/>
            </a:pPr>
            <a:endParaRPr sz="2400" b="0" i="0" u="none">
              <a:solidFill>
                <a:schemeClr val="dk1"/>
              </a:solidFill>
              <a:latin typeface="Helvetica Neue"/>
              <a:ea typeface="Helvetica Neue"/>
              <a:cs typeface="Helvetica Neue"/>
              <a:sym typeface="Helvetica Neue"/>
            </a:endParaRPr>
          </a:p>
          <a:p>
            <a:pPr marL="342900" marR="0" lvl="0" indent="-342900" algn="l" rtl="0">
              <a:lnSpc>
                <a:spcPct val="90000"/>
              </a:lnSpc>
              <a:spcBef>
                <a:spcPts val="480"/>
              </a:spcBef>
              <a:spcAft>
                <a:spcPts val="0"/>
              </a:spcAft>
              <a:buClr>
                <a:schemeClr val="dk1"/>
              </a:buClr>
              <a:buSzPct val="100000"/>
              <a:buFont typeface="Arial"/>
              <a:buChar char="•"/>
            </a:pPr>
            <a:r>
              <a:rPr lang="en-US" sz="2400" b="0" i="0" u="none">
                <a:solidFill>
                  <a:schemeClr val="dk1"/>
                </a:solidFill>
                <a:latin typeface="Helvetica Neue"/>
                <a:ea typeface="Helvetica Neue"/>
                <a:cs typeface="Helvetica Neue"/>
                <a:sym typeface="Helvetica Neue"/>
              </a:rPr>
              <a:t>Petrarch was an Italian scholar during the 1300s who loved Greek and Roman writing. </a:t>
            </a:r>
          </a:p>
          <a:p>
            <a:pPr marL="342900" marR="0" lvl="0" indent="-342900" algn="l" rtl="0">
              <a:lnSpc>
                <a:spcPct val="90000"/>
              </a:lnSpc>
              <a:spcBef>
                <a:spcPts val="480"/>
              </a:spcBef>
              <a:spcAft>
                <a:spcPts val="0"/>
              </a:spcAft>
              <a:buClr>
                <a:schemeClr val="dk1"/>
              </a:buClr>
              <a:buSzPct val="25000"/>
              <a:buFont typeface="Arial"/>
              <a:buNone/>
            </a:pPr>
            <a:endParaRPr sz="2400" b="0" i="0" u="none">
              <a:solidFill>
                <a:schemeClr val="dk1"/>
              </a:solidFill>
              <a:latin typeface="Helvetica Neue"/>
              <a:ea typeface="Helvetica Neue"/>
              <a:cs typeface="Helvetica Neue"/>
              <a:sym typeface="Helvetica Neue"/>
            </a:endParaRPr>
          </a:p>
          <a:p>
            <a:pPr marL="342900" marR="0" lvl="0" indent="-342900" algn="l" rtl="0">
              <a:lnSpc>
                <a:spcPct val="90000"/>
              </a:lnSpc>
              <a:spcBef>
                <a:spcPts val="480"/>
              </a:spcBef>
              <a:spcAft>
                <a:spcPts val="0"/>
              </a:spcAft>
              <a:buClr>
                <a:schemeClr val="dk1"/>
              </a:buClr>
              <a:buSzPct val="100000"/>
              <a:buFont typeface="Arial"/>
              <a:buChar char="•"/>
            </a:pPr>
            <a:r>
              <a:rPr lang="en-US" sz="2400" b="0" i="0" u="none">
                <a:solidFill>
                  <a:schemeClr val="dk1"/>
                </a:solidFill>
                <a:latin typeface="Helvetica Neue"/>
                <a:ea typeface="Helvetica Neue"/>
                <a:cs typeface="Helvetica Neue"/>
                <a:sym typeface="Helvetica Neue"/>
              </a:rPr>
              <a:t>He used the terms “dark”  and “light” to describe </a:t>
            </a:r>
            <a:r>
              <a:rPr lang="en-US" sz="2400" b="0" i="0" u="sng">
                <a:solidFill>
                  <a:schemeClr val="dk1"/>
                </a:solidFill>
                <a:latin typeface="Helvetica Neue"/>
                <a:ea typeface="Helvetica Neue"/>
                <a:cs typeface="Helvetica Neue"/>
                <a:sym typeface="Helvetica Neue"/>
              </a:rPr>
              <a:t>learning</a:t>
            </a:r>
            <a:r>
              <a:rPr lang="en-US" sz="2400" b="0" i="0" u="none">
                <a:solidFill>
                  <a:schemeClr val="dk1"/>
                </a:solidFill>
                <a:latin typeface="Helvetica Neue"/>
                <a:ea typeface="Helvetica Neue"/>
                <a:cs typeface="Helvetica Neue"/>
                <a:sym typeface="Helvetica Neue"/>
              </a:rPr>
              <a:t> instead of religion. He believed that Europe was in the “dark” after the “light” of the Greek and Roman empires were gone.</a:t>
            </a:r>
          </a:p>
        </p:txBody>
      </p:sp>
      <p:sp>
        <p:nvSpPr>
          <p:cNvPr id="68" name="Shape 68"/>
          <p:cNvSpPr txBox="1">
            <a:spLocks noGrp="1"/>
          </p:cNvSpPr>
          <p:nvPr>
            <p:ph type="title"/>
          </p:nvPr>
        </p:nvSpPr>
        <p:spPr>
          <a:xfrm>
            <a:off x="701675" y="554037"/>
            <a:ext cx="7658100" cy="5635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3200" b="1" i="0" u="none" strike="noStrike" cap="none">
                <a:solidFill>
                  <a:schemeClr val="dk1"/>
                </a:solidFill>
                <a:latin typeface="Helvetica Neue"/>
                <a:ea typeface="Helvetica Neue"/>
                <a:cs typeface="Helvetica Neue"/>
                <a:sym typeface="Helvetica Neue"/>
              </a:rPr>
              <a:t>Why “Dark”?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457200" y="2020886"/>
            <a:ext cx="8229600" cy="4075111"/>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2200" b="0" i="0" u="none">
                <a:solidFill>
                  <a:schemeClr val="dk1"/>
                </a:solidFill>
                <a:latin typeface="Helvetica Neue"/>
                <a:ea typeface="Helvetica Neue"/>
                <a:cs typeface="Helvetica Neue"/>
                <a:sym typeface="Helvetica Neue"/>
              </a:rPr>
              <a:t>Historians, and others, since Petrach continued to use the phrase “Dark Ages.” </a:t>
            </a:r>
          </a:p>
          <a:p>
            <a:pPr marL="0" marR="0" lvl="0" indent="0" algn="l" rtl="0">
              <a:lnSpc>
                <a:spcPct val="80000"/>
              </a:lnSpc>
              <a:spcBef>
                <a:spcPts val="440"/>
              </a:spcBef>
              <a:spcAft>
                <a:spcPts val="0"/>
              </a:spcAft>
              <a:buClr>
                <a:schemeClr val="dk1"/>
              </a:buClr>
              <a:buSzPct val="25000"/>
              <a:buFont typeface="Arial"/>
              <a:buNone/>
            </a:pPr>
            <a:endParaRPr sz="2200" b="0" i="0" u="none">
              <a:solidFill>
                <a:schemeClr val="dk1"/>
              </a:solidFill>
              <a:latin typeface="Helvetica Neue"/>
              <a:ea typeface="Helvetica Neue"/>
              <a:cs typeface="Helvetica Neue"/>
              <a:sym typeface="Helvetica Neue"/>
            </a:endParaRPr>
          </a:p>
          <a:p>
            <a:pPr marL="0" marR="0" lvl="0" indent="0" algn="l" rtl="0">
              <a:lnSpc>
                <a:spcPct val="80000"/>
              </a:lnSpc>
              <a:spcBef>
                <a:spcPts val="440"/>
              </a:spcBef>
              <a:spcAft>
                <a:spcPts val="0"/>
              </a:spcAft>
              <a:buClr>
                <a:schemeClr val="dk1"/>
              </a:buClr>
              <a:buSzPct val="25000"/>
              <a:buFont typeface="Arial"/>
              <a:buNone/>
            </a:pPr>
            <a:r>
              <a:rPr lang="en-US" sz="2200" b="0" i="0" u="none">
                <a:solidFill>
                  <a:schemeClr val="dk1"/>
                </a:solidFill>
                <a:latin typeface="Helvetica Neue"/>
                <a:ea typeface="Helvetica Neue"/>
                <a:cs typeface="Helvetica Neue"/>
                <a:sym typeface="Helvetica Neue"/>
              </a:rPr>
              <a:t>They argued that during the centuries following the fall of the Roman Empire, Europe was in a state of cultural where. A time that:</a:t>
            </a:r>
          </a:p>
          <a:p>
            <a:pPr marL="0" marR="0" lvl="0" indent="0" algn="l" rtl="0">
              <a:lnSpc>
                <a:spcPct val="80000"/>
              </a:lnSpc>
              <a:spcBef>
                <a:spcPts val="440"/>
              </a:spcBef>
              <a:spcAft>
                <a:spcPts val="0"/>
              </a:spcAft>
              <a:buClr>
                <a:schemeClr val="dk1"/>
              </a:buClr>
              <a:buSzPct val="25000"/>
              <a:buFont typeface="Arial"/>
              <a:buNone/>
            </a:pPr>
            <a:endParaRPr sz="2200" b="0" i="0" u="none">
              <a:solidFill>
                <a:schemeClr val="dk1"/>
              </a:solidFill>
              <a:latin typeface="Helvetica Neue"/>
              <a:ea typeface="Helvetica Neue"/>
              <a:cs typeface="Helvetica Neue"/>
              <a:sym typeface="Helvetica Neue"/>
            </a:endParaRPr>
          </a:p>
          <a:p>
            <a:pPr marL="1541462" marR="0" lvl="1" indent="287338" algn="l" rtl="0">
              <a:lnSpc>
                <a:spcPct val="80000"/>
              </a:lnSpc>
              <a:spcBef>
                <a:spcPts val="340"/>
              </a:spcBef>
              <a:spcAft>
                <a:spcPts val="0"/>
              </a:spcAft>
              <a:buClr>
                <a:schemeClr val="dk1"/>
              </a:buClr>
              <a:buSzPct val="100000"/>
              <a:buFont typeface="Arial"/>
              <a:buChar char="•"/>
            </a:pPr>
            <a:r>
              <a:rPr lang="en-US" sz="1700" b="0" i="0" u="none" strike="noStrike" cap="none">
                <a:solidFill>
                  <a:schemeClr val="dk1"/>
                </a:solidFill>
                <a:latin typeface="Helvetica Neue"/>
                <a:ea typeface="Helvetica Neue"/>
                <a:cs typeface="Helvetica Neue"/>
                <a:sym typeface="Helvetica Neue"/>
              </a:rPr>
              <a:t>Did not support learning</a:t>
            </a:r>
          </a:p>
          <a:p>
            <a:pPr marL="1541462" marR="0" lvl="1" indent="287338" algn="l" rtl="0">
              <a:lnSpc>
                <a:spcPct val="80000"/>
              </a:lnSpc>
              <a:spcBef>
                <a:spcPts val="340"/>
              </a:spcBef>
              <a:spcAft>
                <a:spcPts val="0"/>
              </a:spcAft>
              <a:buClr>
                <a:schemeClr val="dk1"/>
              </a:buClr>
              <a:buSzPct val="100000"/>
              <a:buFont typeface="Arial"/>
              <a:buChar char="•"/>
            </a:pPr>
            <a:r>
              <a:rPr lang="en-US" sz="1700" b="0" i="0" u="none" strike="noStrike" cap="none">
                <a:solidFill>
                  <a:schemeClr val="dk1"/>
                </a:solidFill>
                <a:latin typeface="Helvetica Neue"/>
                <a:ea typeface="Helvetica Neue"/>
                <a:cs typeface="Helvetica Neue"/>
                <a:sym typeface="Helvetica Neue"/>
              </a:rPr>
              <a:t>Created very little culture (art, literature, architecture, etc.)</a:t>
            </a:r>
          </a:p>
          <a:p>
            <a:pPr marL="1541462" marR="0" lvl="1" indent="287338" algn="l" rtl="0">
              <a:lnSpc>
                <a:spcPct val="80000"/>
              </a:lnSpc>
              <a:spcBef>
                <a:spcPts val="340"/>
              </a:spcBef>
              <a:spcAft>
                <a:spcPts val="0"/>
              </a:spcAft>
              <a:buClr>
                <a:schemeClr val="dk1"/>
              </a:buClr>
              <a:buSzPct val="100000"/>
              <a:buFont typeface="Arial"/>
              <a:buChar char="•"/>
            </a:pPr>
            <a:r>
              <a:rPr lang="en-US" sz="1700" b="0" i="0" u="none" strike="noStrike" cap="none">
                <a:solidFill>
                  <a:schemeClr val="dk1"/>
                </a:solidFill>
                <a:latin typeface="Helvetica Neue"/>
                <a:ea typeface="Helvetica Neue"/>
                <a:cs typeface="Helvetica Neue"/>
                <a:sym typeface="Helvetica Neue"/>
              </a:rPr>
              <a:t>Was repeatedly invaded</a:t>
            </a:r>
          </a:p>
          <a:p>
            <a:pPr marL="1541462" marR="0" lvl="1" indent="287338" algn="l" rtl="0">
              <a:lnSpc>
                <a:spcPct val="80000"/>
              </a:lnSpc>
              <a:spcBef>
                <a:spcPts val="340"/>
              </a:spcBef>
              <a:spcAft>
                <a:spcPts val="0"/>
              </a:spcAft>
              <a:buClr>
                <a:schemeClr val="dk1"/>
              </a:buClr>
              <a:buSzPct val="100000"/>
              <a:buFont typeface="Arial"/>
              <a:buChar char="•"/>
            </a:pPr>
            <a:r>
              <a:rPr lang="en-US" sz="1700" b="0" i="0" u="none" strike="noStrike" cap="none">
                <a:solidFill>
                  <a:schemeClr val="dk1"/>
                </a:solidFill>
                <a:latin typeface="Helvetica Neue"/>
                <a:ea typeface="Helvetica Neue"/>
                <a:cs typeface="Helvetica Neue"/>
                <a:sym typeface="Helvetica Neue"/>
              </a:rPr>
              <a:t>Had no central government</a:t>
            </a:r>
          </a:p>
          <a:p>
            <a:pPr marL="1541462" marR="0" lvl="1" indent="287338" algn="l" rtl="0">
              <a:lnSpc>
                <a:spcPct val="80000"/>
              </a:lnSpc>
              <a:spcBef>
                <a:spcPts val="340"/>
              </a:spcBef>
              <a:spcAft>
                <a:spcPts val="0"/>
              </a:spcAft>
              <a:buClr>
                <a:schemeClr val="dk1"/>
              </a:buClr>
              <a:buSzPct val="100000"/>
              <a:buFont typeface="Arial"/>
              <a:buChar char="•"/>
            </a:pPr>
            <a:r>
              <a:rPr lang="en-US" sz="1700" b="0" i="0" u="none" strike="noStrike" cap="none">
                <a:solidFill>
                  <a:schemeClr val="dk1"/>
                </a:solidFill>
                <a:latin typeface="Helvetica Neue"/>
                <a:ea typeface="Helvetica Neue"/>
                <a:cs typeface="Helvetica Neue"/>
                <a:sym typeface="Helvetica Neue"/>
              </a:rPr>
              <a:t>Had a bad economy</a:t>
            </a:r>
          </a:p>
          <a:p>
            <a:pPr marL="1541462" marR="0" lvl="1" indent="287338" algn="l" rtl="0">
              <a:lnSpc>
                <a:spcPct val="80000"/>
              </a:lnSpc>
              <a:spcBef>
                <a:spcPts val="340"/>
              </a:spcBef>
              <a:spcAft>
                <a:spcPts val="0"/>
              </a:spcAft>
              <a:buClr>
                <a:schemeClr val="dk1"/>
              </a:buClr>
              <a:buSzPct val="100000"/>
              <a:buFont typeface="Arial"/>
              <a:buChar char="•"/>
            </a:pPr>
            <a:r>
              <a:rPr lang="en-US" sz="1700" b="0" i="0" u="none" strike="noStrike" cap="none">
                <a:solidFill>
                  <a:schemeClr val="dk1"/>
                </a:solidFill>
                <a:latin typeface="Helvetica Neue"/>
                <a:ea typeface="Helvetica Neue"/>
                <a:cs typeface="Helvetica Neue"/>
                <a:sym typeface="Helvetica Neue"/>
              </a:rPr>
              <a:t>Was basically a miserable place to live</a:t>
            </a:r>
          </a:p>
          <a:p>
            <a:pPr marL="342900" marR="0" lvl="0" indent="-342900" algn="l" rtl="0">
              <a:spcBef>
                <a:spcPts val="340"/>
              </a:spcBef>
              <a:spcAft>
                <a:spcPts val="0"/>
              </a:spcAft>
              <a:buClr>
                <a:schemeClr val="dk1"/>
              </a:buClr>
              <a:buSzPct val="100000"/>
              <a:buFont typeface="Arial"/>
              <a:buNone/>
            </a:pPr>
            <a:endParaRPr sz="1700" b="0" i="0" u="none" strike="noStrike" cap="none">
              <a:solidFill>
                <a:schemeClr val="dk1"/>
              </a:solidFill>
              <a:latin typeface="Helvetica Neue"/>
              <a:ea typeface="Helvetica Neue"/>
              <a:cs typeface="Helvetica Neue"/>
              <a:sym typeface="Helvetica Neue"/>
            </a:endParaRPr>
          </a:p>
        </p:txBody>
      </p:sp>
      <p:sp>
        <p:nvSpPr>
          <p:cNvPr id="74" name="Shape 74"/>
          <p:cNvSpPr txBox="1">
            <a:spLocks noGrp="1"/>
          </p:cNvSpPr>
          <p:nvPr>
            <p:ph type="title"/>
          </p:nvPr>
        </p:nvSpPr>
        <p:spPr>
          <a:xfrm>
            <a:off x="701675" y="554037"/>
            <a:ext cx="7658100" cy="5635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3200" b="1" i="0" u="none" strike="noStrike" cap="none">
                <a:solidFill>
                  <a:schemeClr val="dk1"/>
                </a:solidFill>
                <a:latin typeface="Helvetica Neue"/>
                <a:ea typeface="Helvetica Neue"/>
                <a:cs typeface="Helvetica Neue"/>
                <a:sym typeface="Helvetica Neue"/>
              </a:rPr>
              <a:t>Why “Dark”?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457200" y="2020886"/>
            <a:ext cx="8229600" cy="40751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200" b="0" i="0" u="none">
                <a:solidFill>
                  <a:schemeClr val="dk1"/>
                </a:solidFill>
                <a:latin typeface="Helvetica Neue"/>
                <a:ea typeface="Helvetica Neue"/>
                <a:cs typeface="Helvetica Neue"/>
                <a:sym typeface="Helvetica Neue"/>
              </a:rPr>
              <a:t>Today many historians disagree with this term.</a:t>
            </a:r>
          </a:p>
          <a:p>
            <a:pPr marL="342900" marR="0" lvl="0" indent="-342900" algn="l" rtl="0">
              <a:lnSpc>
                <a:spcPct val="100000"/>
              </a:lnSpc>
              <a:spcBef>
                <a:spcPts val="440"/>
              </a:spcBef>
              <a:spcAft>
                <a:spcPts val="0"/>
              </a:spcAft>
              <a:buClr>
                <a:schemeClr val="dk1"/>
              </a:buClr>
              <a:buSzPct val="25000"/>
              <a:buFont typeface="Arial"/>
              <a:buNone/>
            </a:pPr>
            <a:endParaRPr sz="2200" b="0" i="0" u="none">
              <a:solidFill>
                <a:schemeClr val="dk1"/>
              </a:solidFill>
              <a:latin typeface="Helvetica Neue"/>
              <a:ea typeface="Helvetica Neue"/>
              <a:cs typeface="Helvetica Neue"/>
              <a:sym typeface="Helvetica Neue"/>
            </a:endParaRPr>
          </a:p>
          <a:p>
            <a:pPr marL="342900" marR="0" lvl="0" indent="-342900" algn="l" rtl="0">
              <a:lnSpc>
                <a:spcPct val="100000"/>
              </a:lnSpc>
              <a:spcBef>
                <a:spcPts val="440"/>
              </a:spcBef>
              <a:spcAft>
                <a:spcPts val="0"/>
              </a:spcAft>
              <a:buClr>
                <a:schemeClr val="dk1"/>
              </a:buClr>
              <a:buSzPct val="100000"/>
              <a:buFont typeface="Arial"/>
              <a:buChar char="•"/>
            </a:pPr>
            <a:r>
              <a:rPr lang="en-US" sz="2200" b="0" i="0" u="none">
                <a:solidFill>
                  <a:schemeClr val="dk1"/>
                </a:solidFill>
                <a:latin typeface="Helvetica Neue"/>
                <a:ea typeface="Helvetica Neue"/>
                <a:cs typeface="Helvetica Neue"/>
                <a:sym typeface="Helvetica Neue"/>
              </a:rPr>
              <a:t>They think it is not the proper way to describe this period of time. </a:t>
            </a:r>
          </a:p>
          <a:p>
            <a:pPr marL="342900" marR="0" lvl="0" indent="-342900" algn="l" rtl="0">
              <a:lnSpc>
                <a:spcPct val="100000"/>
              </a:lnSpc>
              <a:spcBef>
                <a:spcPts val="440"/>
              </a:spcBef>
              <a:spcAft>
                <a:spcPts val="0"/>
              </a:spcAft>
              <a:buClr>
                <a:schemeClr val="dk1"/>
              </a:buClr>
              <a:buSzPct val="100000"/>
              <a:buFont typeface="Arial"/>
              <a:buNone/>
            </a:pPr>
            <a:endParaRPr sz="2200" b="0" i="0" u="none">
              <a:solidFill>
                <a:schemeClr val="dk1"/>
              </a:solidFill>
              <a:latin typeface="Helvetica Neue"/>
              <a:ea typeface="Helvetica Neue"/>
              <a:cs typeface="Helvetica Neue"/>
              <a:sym typeface="Helvetica Neue"/>
            </a:endParaRPr>
          </a:p>
          <a:p>
            <a:pPr marL="342900" marR="0" lvl="0" indent="-342900" algn="l" rtl="0">
              <a:lnSpc>
                <a:spcPct val="100000"/>
              </a:lnSpc>
              <a:spcBef>
                <a:spcPts val="440"/>
              </a:spcBef>
              <a:spcAft>
                <a:spcPts val="0"/>
              </a:spcAft>
              <a:buClr>
                <a:schemeClr val="dk1"/>
              </a:buClr>
              <a:buSzPct val="100000"/>
              <a:buFont typeface="Arial"/>
              <a:buChar char="•"/>
            </a:pPr>
            <a:r>
              <a:rPr lang="en-US" sz="2200" b="0" i="0" u="none">
                <a:solidFill>
                  <a:schemeClr val="dk1"/>
                </a:solidFill>
                <a:latin typeface="Helvetica Neue"/>
                <a:ea typeface="Helvetica Neue"/>
                <a:cs typeface="Helvetica Neue"/>
                <a:sym typeface="Helvetica Neue"/>
              </a:rPr>
              <a:t>But, people continue to use term “Dark Ages.”</a:t>
            </a:r>
          </a:p>
          <a:p>
            <a:pPr marL="342900" marR="0" lvl="0" indent="-342900" algn="l" rtl="0">
              <a:lnSpc>
                <a:spcPct val="100000"/>
              </a:lnSpc>
              <a:spcBef>
                <a:spcPts val="440"/>
              </a:spcBef>
              <a:spcAft>
                <a:spcPts val="0"/>
              </a:spcAft>
              <a:buClr>
                <a:schemeClr val="dk1"/>
              </a:buClr>
              <a:buSzPct val="100000"/>
              <a:buFont typeface="Arial"/>
              <a:buNone/>
            </a:pPr>
            <a:endParaRPr sz="2200" b="0" i="0" u="none">
              <a:solidFill>
                <a:schemeClr val="dk1"/>
              </a:solidFill>
              <a:latin typeface="Helvetica Neue"/>
              <a:ea typeface="Helvetica Neue"/>
              <a:cs typeface="Helvetica Neue"/>
              <a:sym typeface="Helvetica Neue"/>
            </a:endParaRPr>
          </a:p>
          <a:p>
            <a:pPr marL="342900" marR="0" lvl="0" indent="-342900" algn="l" rtl="0">
              <a:lnSpc>
                <a:spcPct val="100000"/>
              </a:lnSpc>
              <a:spcBef>
                <a:spcPts val="440"/>
              </a:spcBef>
              <a:spcAft>
                <a:spcPts val="0"/>
              </a:spcAft>
              <a:buClr>
                <a:schemeClr val="dk1"/>
              </a:buClr>
              <a:buSzPct val="100000"/>
              <a:buFont typeface="Arial"/>
              <a:buChar char="•"/>
            </a:pPr>
            <a:r>
              <a:rPr lang="en-US" sz="2200" b="0" i="0" u="none">
                <a:solidFill>
                  <a:schemeClr val="dk1"/>
                </a:solidFill>
                <a:latin typeface="Helvetica Neue"/>
                <a:ea typeface="Helvetica Neue"/>
                <a:cs typeface="Helvetica Neue"/>
                <a:sym typeface="Helvetica Neue"/>
              </a:rPr>
              <a:t>What do you think:</a:t>
            </a:r>
          </a:p>
          <a:p>
            <a:pPr marL="342900" marR="0" lvl="0" indent="-342900" algn="l" rtl="0">
              <a:lnSpc>
                <a:spcPct val="100000"/>
              </a:lnSpc>
              <a:spcBef>
                <a:spcPts val="440"/>
              </a:spcBef>
              <a:spcAft>
                <a:spcPts val="0"/>
              </a:spcAft>
              <a:buClr>
                <a:schemeClr val="dk1"/>
              </a:buClr>
              <a:buSzPct val="100000"/>
              <a:buFont typeface="Arial"/>
              <a:buNone/>
            </a:pPr>
            <a:endParaRPr sz="2200" b="0" i="0" u="none">
              <a:solidFill>
                <a:schemeClr val="dk1"/>
              </a:solidFill>
              <a:latin typeface="Helvetica Neue"/>
              <a:ea typeface="Helvetica Neue"/>
              <a:cs typeface="Helvetica Neue"/>
              <a:sym typeface="Helvetica Neue"/>
            </a:endParaRPr>
          </a:p>
          <a:p>
            <a:pPr marL="342900" marR="0" lvl="0" indent="-342900" algn="l" rtl="0">
              <a:lnSpc>
                <a:spcPct val="100000"/>
              </a:lnSpc>
              <a:spcBef>
                <a:spcPts val="440"/>
              </a:spcBef>
              <a:spcAft>
                <a:spcPts val="0"/>
              </a:spcAft>
              <a:buClr>
                <a:schemeClr val="dk1"/>
              </a:buClr>
              <a:buSzPct val="25000"/>
              <a:buFont typeface="Arial"/>
              <a:buNone/>
            </a:pPr>
            <a:r>
              <a:rPr lang="en-US" sz="2200" b="0" i="1" u="none">
                <a:solidFill>
                  <a:schemeClr val="dk1"/>
                </a:solidFill>
                <a:latin typeface="Helvetica Neue"/>
                <a:ea typeface="Helvetica Neue"/>
                <a:cs typeface="Helvetica Neue"/>
                <a:sym typeface="Helvetica Neue"/>
              </a:rPr>
              <a:t>Was Europe really in a “Dark Age” for almost 900 years?</a:t>
            </a:r>
          </a:p>
        </p:txBody>
      </p:sp>
      <p:sp>
        <p:nvSpPr>
          <p:cNvPr id="80" name="Shape 80"/>
          <p:cNvSpPr txBox="1">
            <a:spLocks noGrp="1"/>
          </p:cNvSpPr>
          <p:nvPr>
            <p:ph type="title"/>
          </p:nvPr>
        </p:nvSpPr>
        <p:spPr>
          <a:xfrm>
            <a:off x="701675" y="554037"/>
            <a:ext cx="7658100" cy="5635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3200" b="1" i="0" u="none" strike="noStrike" cap="none">
                <a:solidFill>
                  <a:schemeClr val="dk1"/>
                </a:solidFill>
                <a:latin typeface="Helvetica Neue"/>
                <a:ea typeface="Helvetica Neue"/>
                <a:cs typeface="Helvetica Neue"/>
                <a:sym typeface="Helvetica Neue"/>
              </a:rPr>
              <a:t>Today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p:nvPr/>
        </p:nvSpPr>
        <p:spPr>
          <a:xfrm>
            <a:off x="717550" y="1212850"/>
            <a:ext cx="7766050" cy="7683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Helvetica Neue"/>
              <a:buNone/>
            </a:pPr>
            <a:r>
              <a:rPr lang="en-US" sz="4400" b="1" i="0" u="none" strike="noStrike" cap="none">
                <a:solidFill>
                  <a:schemeClr val="lt1"/>
                </a:solidFill>
                <a:latin typeface="Helvetica Neue"/>
                <a:ea typeface="Helvetica Neue"/>
                <a:cs typeface="Helvetica Neue"/>
                <a:sym typeface="Helvetica Neue"/>
              </a:rPr>
              <a:t>Central Historical Question</a:t>
            </a:r>
          </a:p>
        </p:txBody>
      </p:sp>
      <p:sp>
        <p:nvSpPr>
          <p:cNvPr id="86" name="Shape 86"/>
          <p:cNvSpPr txBox="1"/>
          <p:nvPr/>
        </p:nvSpPr>
        <p:spPr>
          <a:xfrm>
            <a:off x="1096962" y="2244725"/>
            <a:ext cx="7061199" cy="3378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US" sz="3200" b="0" i="1" u="none" strike="noStrike" cap="none">
                <a:solidFill>
                  <a:srgbClr val="FFFFFF"/>
                </a:solidFill>
                <a:latin typeface="Helvetica Neue"/>
                <a:ea typeface="Helvetica Neue"/>
                <a:cs typeface="Helvetica Neue"/>
                <a:sym typeface="Helvetica Neue"/>
              </a:rPr>
              <a:t>Was the time period between 400 AD and 1400 AD a “Dark Age” for Europe? </a:t>
            </a:r>
            <a:br>
              <a:rPr lang="en-US" sz="3200" b="0" i="1" u="none" strike="noStrike" cap="none">
                <a:solidFill>
                  <a:srgbClr val="FFFFFF"/>
                </a:solidFill>
                <a:latin typeface="Helvetica Neue"/>
                <a:ea typeface="Helvetica Neue"/>
                <a:cs typeface="Helvetica Neue"/>
                <a:sym typeface="Helvetica Neue"/>
              </a:rPr>
            </a:br>
            <a:endParaRPr lang="en-US" sz="3200" b="0" i="1" u="none" strike="noStrike" cap="none">
              <a:solidFill>
                <a:srgbClr val="FFFFFF"/>
              </a:solidFill>
              <a:latin typeface="Helvetica Neue"/>
              <a:ea typeface="Helvetica Neue"/>
              <a:cs typeface="Helvetica Neue"/>
              <a:sym typeface="Helvetica Neue"/>
            </a:endParaRPr>
          </a:p>
          <a:p>
            <a:pPr marL="0" marR="0" lvl="0" indent="0" algn="ctr" rtl="0">
              <a:lnSpc>
                <a:spcPct val="100000"/>
              </a:lnSpc>
              <a:spcBef>
                <a:spcPts val="640"/>
              </a:spcBef>
              <a:spcAft>
                <a:spcPts val="0"/>
              </a:spcAft>
              <a:buClr>
                <a:srgbClr val="FFFFFF"/>
              </a:buClr>
              <a:buSzPct val="25000"/>
              <a:buFont typeface="Helvetica Neue"/>
              <a:buNone/>
            </a:pPr>
            <a:r>
              <a:rPr lang="en-US" sz="3200" b="0" i="1" u="none" strike="noStrike" cap="none">
                <a:solidFill>
                  <a:srgbClr val="FFFFFF"/>
                </a:solidFill>
                <a:latin typeface="Helvetica Neue"/>
                <a:ea typeface="Helvetica Neue"/>
                <a:cs typeface="Helvetica Neue"/>
                <a:sym typeface="Helvetica Neue"/>
              </a:rPr>
              <a:t>Was this a time of cultural decay and decline?</a:t>
            </a:r>
          </a:p>
          <a:p>
            <a:pPr marL="0" marR="0" lvl="0" indent="0" algn="l" rtl="0">
              <a:lnSpc>
                <a:spcPct val="100000"/>
              </a:lnSpc>
              <a:spcBef>
                <a:spcPts val="0"/>
              </a:spcBef>
              <a:spcAft>
                <a:spcPts val="0"/>
              </a:spcAft>
              <a:buNone/>
            </a:pPr>
            <a:endParaRPr sz="3200" b="0" i="1" u="non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1_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ic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ansition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asic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ransition Slide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nd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asic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403</Words>
  <Application>Microsoft Office PowerPoint</Application>
  <PresentationFormat>On-screen Show (4:3)</PresentationFormat>
  <Paragraphs>42</Paragraphs>
  <Slides>7</Slides>
  <Notes>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7</vt:i4>
      </vt:variant>
    </vt:vector>
  </HeadingPairs>
  <TitlesOfParts>
    <vt:vector size="19" baseType="lpstr">
      <vt:lpstr>Arial</vt:lpstr>
      <vt:lpstr>Calibri</vt:lpstr>
      <vt:lpstr>Helvetica Neue</vt:lpstr>
      <vt:lpstr>Allerta</vt:lpstr>
      <vt:lpstr>1_Title Slide</vt:lpstr>
      <vt:lpstr>1_Basic Slide</vt:lpstr>
      <vt:lpstr>Transition Slide</vt:lpstr>
      <vt:lpstr>Title Slide</vt:lpstr>
      <vt:lpstr>Basic Slide</vt:lpstr>
      <vt:lpstr>Transition Slide #2</vt:lpstr>
      <vt:lpstr>End Slide</vt:lpstr>
      <vt:lpstr>2_Basic Slide</vt:lpstr>
      <vt:lpstr>PowerPoint Presentation</vt:lpstr>
      <vt:lpstr>PowerPoint Presentation</vt:lpstr>
      <vt:lpstr>Background</vt:lpstr>
      <vt:lpstr>Why “Dark”?</vt:lpstr>
      <vt:lpstr>Why “Dark”?</vt:lpstr>
      <vt:lpstr>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Tickler, Brian - Mission Viejo High School</dc:creator>
  <cp:lastModifiedBy>Tickler, Brian - Mission Viejo High School</cp:lastModifiedBy>
  <cp:revision>1</cp:revision>
  <dcterms:modified xsi:type="dcterms:W3CDTF">2016-11-08T16:41:16Z</dcterms:modified>
</cp:coreProperties>
</file>