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ource Code Pro" panose="020B0604020202020204" charset="0"/>
      <p:regular r:id="rId15"/>
      <p:bold r:id="rId16"/>
    </p:embeddedFont>
    <p:embeddedFont>
      <p:font typeface="Oswa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2277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Cold War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Morgan Birthright and Ellie Aguilar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1097" t="1468"/>
          <a:stretch/>
        </p:blipFill>
        <p:spPr>
          <a:xfrm>
            <a:off x="1831599" y="75275"/>
            <a:ext cx="5542402" cy="506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914400" y="2144201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1380"/>
          <a:stretch/>
        </p:blipFill>
        <p:spPr>
          <a:xfrm>
            <a:off x="1844125" y="0"/>
            <a:ext cx="553295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l="1719"/>
          <a:stretch/>
        </p:blipFill>
        <p:spPr>
          <a:xfrm>
            <a:off x="1844124" y="0"/>
            <a:ext cx="55526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329000" y="1875450"/>
            <a:ext cx="6486000" cy="13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To what extent did the people, events and alliances of the Cold War represent the global tension of 1945 to 1991?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1693158" y="0"/>
            <a:ext cx="5701514" cy="509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425" y="-23087"/>
            <a:ext cx="5505129" cy="518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1506" t="2190"/>
          <a:stretch/>
        </p:blipFill>
        <p:spPr>
          <a:xfrm>
            <a:off x="1778712" y="0"/>
            <a:ext cx="558657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999" t="1710"/>
          <a:stretch/>
        </p:blipFill>
        <p:spPr>
          <a:xfrm>
            <a:off x="1820025" y="0"/>
            <a:ext cx="550395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l="1322"/>
          <a:stretch/>
        </p:blipFill>
        <p:spPr>
          <a:xfrm>
            <a:off x="1870562" y="0"/>
            <a:ext cx="54028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1322"/>
          <a:stretch/>
        </p:blipFill>
        <p:spPr>
          <a:xfrm>
            <a:off x="1881774" y="0"/>
            <a:ext cx="545365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1785775" y="0"/>
            <a:ext cx="5683329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(16:9)</PresentationFormat>
  <Paragraphs>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Source Code Pro</vt:lpstr>
      <vt:lpstr>Oswald</vt:lpstr>
      <vt:lpstr>modern-writer</vt:lpstr>
      <vt:lpstr>The Cold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Tickler, Brian - Mission Viejo High School</dc:creator>
  <cp:lastModifiedBy>Tickler, Brian - Mission Viejo High School</cp:lastModifiedBy>
  <cp:revision>1</cp:revision>
  <dcterms:modified xsi:type="dcterms:W3CDTF">2017-06-07T17:03:51Z</dcterms:modified>
</cp:coreProperties>
</file>