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</p:sldIdLst>
  <p:sldSz cx="9144000" cy="5143500" type="screen16x9"/>
  <p:notesSz cx="6858000" cy="9144000"/>
  <p:embeddedFontLst>
    <p:embeddedFont>
      <p:font typeface="Open Sans" panose="020B0604020202020204" charset="0"/>
      <p:regular r:id="rId15"/>
      <p:bold r:id="rId16"/>
      <p:italic r:id="rId17"/>
      <p:boldItalic r:id="rId18"/>
    </p:embeddedFont>
    <p:embeddedFont>
      <p:font typeface="Economica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860483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2" y="756700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7" y="4602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" name="Shape 17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399399"/>
            <a:ext cx="2808000" cy="2784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574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en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Comparing &amp; Contrasting the Olympic Games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 Emma Hicken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Period 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 descr="IMG_0327.JPG"/>
          <p:cNvPicPr preferRelativeResize="0"/>
          <p:nvPr/>
        </p:nvPicPr>
        <p:blipFill rotWithShape="1">
          <a:blip r:embed="rId3">
            <a:alphaModFix/>
          </a:blip>
          <a:srcRect l="4972" t="4467" r="4456" b="4911"/>
          <a:stretch/>
        </p:blipFill>
        <p:spPr>
          <a:xfrm rot="-5400000">
            <a:off x="1909198" y="-698622"/>
            <a:ext cx="4902523" cy="654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 descr="IMG_8344.JPG"/>
          <p:cNvPicPr preferRelativeResize="0"/>
          <p:nvPr/>
        </p:nvPicPr>
        <p:blipFill rotWithShape="1">
          <a:blip r:embed="rId3">
            <a:alphaModFix/>
          </a:blip>
          <a:srcRect l="14116" t="4482" r="2004" b="1337"/>
          <a:stretch/>
        </p:blipFill>
        <p:spPr>
          <a:xfrm rot="-5400000">
            <a:off x="2091035" y="-1098359"/>
            <a:ext cx="4848598" cy="7258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 descr="IMG_8701.JPG"/>
          <p:cNvPicPr preferRelativeResize="0"/>
          <p:nvPr/>
        </p:nvPicPr>
        <p:blipFill rotWithShape="1">
          <a:blip r:embed="rId3">
            <a:alphaModFix/>
          </a:blip>
          <a:srcRect l="13922" t="16316" r="240" b="-640"/>
          <a:stretch/>
        </p:blipFill>
        <p:spPr>
          <a:xfrm rot="-5400000">
            <a:off x="2159688" y="-688138"/>
            <a:ext cx="4913674" cy="6436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 descr="IMG_3017-2.JPG"/>
          <p:cNvPicPr preferRelativeResize="0"/>
          <p:nvPr/>
        </p:nvPicPr>
        <p:blipFill rotWithShape="1">
          <a:blip r:embed="rId3">
            <a:alphaModFix/>
          </a:blip>
          <a:srcRect l="8614" t="5481" r="3387" b="6257"/>
          <a:stretch/>
        </p:blipFill>
        <p:spPr>
          <a:xfrm rot="-5400000">
            <a:off x="2044690" y="-667836"/>
            <a:ext cx="4762996" cy="6411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 descr="IMG_3018 copy.jpg"/>
          <p:cNvPicPr preferRelativeResize="0"/>
          <p:nvPr/>
        </p:nvPicPr>
        <p:blipFill rotWithShape="1">
          <a:blip r:embed="rId3">
            <a:alphaModFix/>
          </a:blip>
          <a:srcRect l="6986" t="2293" r="1320" b="2550"/>
          <a:stretch/>
        </p:blipFill>
        <p:spPr>
          <a:xfrm rot="-5400000">
            <a:off x="2248075" y="-787677"/>
            <a:ext cx="4761726" cy="6589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 descr="IMG_3019 copy.jpg"/>
          <p:cNvPicPr preferRelativeResize="0"/>
          <p:nvPr/>
        </p:nvPicPr>
        <p:blipFill rotWithShape="1">
          <a:blip r:embed="rId3">
            <a:alphaModFix/>
          </a:blip>
          <a:srcRect l="6982" r="2454"/>
          <a:stretch/>
        </p:blipFill>
        <p:spPr>
          <a:xfrm rot="-5400000">
            <a:off x="2064164" y="-1025464"/>
            <a:ext cx="4779749" cy="7036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 descr="IMG_3020 copy.jpg"/>
          <p:cNvPicPr preferRelativeResize="0"/>
          <p:nvPr/>
        </p:nvPicPr>
        <p:blipFill rotWithShape="1">
          <a:blip r:embed="rId3">
            <a:alphaModFix/>
          </a:blip>
          <a:srcRect l="3169" t="5483" r="4698" b="-1177"/>
          <a:stretch/>
        </p:blipFill>
        <p:spPr>
          <a:xfrm rot="-5400000">
            <a:off x="2004775" y="-885713"/>
            <a:ext cx="4922875" cy="681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 descr="IMG_3022-3.JPG"/>
          <p:cNvPicPr preferRelativeResize="0"/>
          <p:nvPr/>
        </p:nvPicPr>
        <p:blipFill rotWithShape="1">
          <a:blip r:embed="rId3">
            <a:alphaModFix/>
          </a:blip>
          <a:srcRect l="5802" t="2070" b="2070"/>
          <a:stretch/>
        </p:blipFill>
        <p:spPr>
          <a:xfrm rot="5400000">
            <a:off x="1880596" y="-791725"/>
            <a:ext cx="4927252" cy="6654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 descr="IMG_3023 copy.jpg"/>
          <p:cNvPicPr preferRelativeResize="0"/>
          <p:nvPr/>
        </p:nvPicPr>
        <p:blipFill rotWithShape="1">
          <a:blip r:embed="rId3">
            <a:alphaModFix/>
          </a:blip>
          <a:srcRect l="2222" t="3222" r="5193"/>
          <a:stretch/>
        </p:blipFill>
        <p:spPr>
          <a:xfrm rot="5400000">
            <a:off x="2112847" y="-928650"/>
            <a:ext cx="4918301" cy="6854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 descr="IMG_015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389079" y="64072"/>
            <a:ext cx="6567170" cy="4925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 descr="IMG_9212.JPG"/>
          <p:cNvPicPr preferRelativeResize="0"/>
          <p:nvPr/>
        </p:nvPicPr>
        <p:blipFill rotWithShape="1">
          <a:blip r:embed="rId3">
            <a:alphaModFix/>
          </a:blip>
          <a:srcRect l="6085" t="7622" b="4557"/>
          <a:stretch/>
        </p:blipFill>
        <p:spPr>
          <a:xfrm rot="10800000">
            <a:off x="980995" y="76048"/>
            <a:ext cx="6885779" cy="4829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</Words>
  <Application>Microsoft Office PowerPoint</Application>
  <PresentationFormat>On-screen Show (16:9)</PresentationFormat>
  <Paragraphs>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Open Sans</vt:lpstr>
      <vt:lpstr>Economica</vt:lpstr>
      <vt:lpstr>luxe</vt:lpstr>
      <vt:lpstr>Comparing &amp; Contrasting the Olympic Games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&amp; Contrasting the Olympic Games</dc:title>
  <dc:creator>Tickler, Brian - Mission Viejo High School</dc:creator>
  <cp:lastModifiedBy>Tickler, Brian - Mission Viejo High School</cp:lastModifiedBy>
  <cp:revision>3</cp:revision>
  <dcterms:modified xsi:type="dcterms:W3CDTF">2017-06-07T19:40:42Z</dcterms:modified>
</cp:coreProperties>
</file>