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ife Savers" panose="020B0604020202020204" charset="0"/>
      <p:regular r:id="rId9"/>
      <p:bold r:id="rId10"/>
    </p:embeddedFont>
    <p:embeddedFont>
      <p:font typeface="Average" panose="020B0604020202020204" charset="0"/>
      <p:regular r:id="rId11"/>
    </p:embeddedFont>
    <p:embeddedFont>
      <p:font typeface="Oswald" panose="020B0604020202020204" charset="0"/>
      <p:regular r:id="rId12"/>
      <p:bold r:id="rId13"/>
    </p:embeddedFont>
    <p:embeddedFont>
      <p:font typeface="Abel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8360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ife Savers"/>
                <a:ea typeface="Life Savers"/>
                <a:cs typeface="Life Savers"/>
                <a:sym typeface="Life Savers"/>
              </a:rPr>
              <a:t>Britain A-Z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ife Savers"/>
                <a:ea typeface="Life Savers"/>
                <a:cs typeface="Life Savers"/>
                <a:sym typeface="Life Savers"/>
              </a:rPr>
              <a:t>1450-1900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ife Savers"/>
                <a:ea typeface="Life Savers"/>
                <a:cs typeface="Life Savers"/>
                <a:sym typeface="Life Savers"/>
              </a:rPr>
              <a:t>Madi &amp; Brittney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ife Savers"/>
                <a:ea typeface="Life Savers"/>
                <a:cs typeface="Life Savers"/>
                <a:sym typeface="Life Savers"/>
              </a:rPr>
              <a:t>Analyze the factors that contributed to the rise of the British Empire from 1450 to 1900.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537050"/>
            <a:ext cx="8520600" cy="303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Abel"/>
              <a:buChar char="●"/>
            </a:pPr>
            <a:r>
              <a:rPr lang="en" sz="2000">
                <a:latin typeface="Abel"/>
                <a:ea typeface="Abel"/>
                <a:cs typeface="Abel"/>
                <a:sym typeface="Abel"/>
              </a:rPr>
              <a:t>Britain’s domination of trade around the world led to a strong economic presence that other countries feared and revolved around, by force or voluntarily.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Abel"/>
              <a:buChar char="●"/>
            </a:pPr>
            <a:r>
              <a:rPr lang="en" sz="2000">
                <a:latin typeface="Abel"/>
                <a:ea typeface="Abel"/>
                <a:cs typeface="Abel"/>
                <a:sym typeface="Abel"/>
              </a:rPr>
              <a:t>Britain’s expansive empire, covering regions all across the world, diffusing British ideals, culture and influence.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Abel"/>
              <a:buChar char="●"/>
            </a:pPr>
            <a:r>
              <a:rPr lang="en" sz="2000">
                <a:latin typeface="Abel"/>
                <a:ea typeface="Abel"/>
                <a:cs typeface="Abel"/>
                <a:sym typeface="Abel"/>
              </a:rPr>
              <a:t>Britain’s strong advanced government and society, allowed for control of their trade routes, maintain their expansive empire, and to preserve an image of power and fear.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British East India Compan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137" y="61337"/>
            <a:ext cx="5177723" cy="502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French and Indian W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975" y="44700"/>
            <a:ext cx="5212049" cy="5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King Henry VII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675" y="25762"/>
            <a:ext cx="5306648" cy="50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Levelle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887" y="0"/>
            <a:ext cx="53042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Slave Trad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619" y="0"/>
            <a:ext cx="53287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Life Savers</vt:lpstr>
      <vt:lpstr>Average</vt:lpstr>
      <vt:lpstr>Oswald</vt:lpstr>
      <vt:lpstr>Abel</vt:lpstr>
      <vt:lpstr>slate</vt:lpstr>
      <vt:lpstr>Britain A-Z 1450-1900</vt:lpstr>
      <vt:lpstr>Analyze the factors that contributed to the rise of the British Empire from 1450 to 1900.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Britain A-Z 1450-1900</dc:title>
  <dc:creator>Tickler, Brian - Mission Viejo High School</dc:creator>
  <cp:lastModifiedBy>Tickler, Brian - Mission Viejo High School</cp:lastModifiedBy>
  <cp:revision>1</cp:revision>
  <dcterms:modified xsi:type="dcterms:W3CDTF">2017-06-06T18:06:54Z</dcterms:modified>
</cp:coreProperties>
</file>