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715000" type="screen16x10"/>
  <p:notesSz cx="6858000" cy="9144000"/>
  <p:embeddedFontLst>
    <p:embeddedFont>
      <p:font typeface="Yesteryear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86103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1860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827305"/>
            <a:ext cx="8520600" cy="228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149027"/>
            <a:ext cx="8520600" cy="880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229027"/>
            <a:ext cx="8520600" cy="2181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8520600" cy="379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3999900" cy="379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80527"/>
            <a:ext cx="3999900" cy="379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00166"/>
            <a:ext cx="6367800" cy="4545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38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114527"/>
            <a:ext cx="4045200" cy="137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804527"/>
            <a:ext cx="3837000" cy="4105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700638"/>
            <a:ext cx="5998800" cy="67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827305"/>
            <a:ext cx="8520600" cy="228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493902"/>
            <a:ext cx="8520600" cy="88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Yesteryear"/>
                <a:ea typeface="Yesteryear"/>
                <a:cs typeface="Yesteryear"/>
                <a:sym typeface="Yesteryear"/>
              </a:rPr>
              <a:t>Ching Shih - Pirate of  China’s Seas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Yesteryear"/>
                <a:ea typeface="Yesteryear"/>
                <a:cs typeface="Yesteryear"/>
                <a:sym typeface="Yesteryear"/>
              </a:rPr>
              <a:t>Illustrated by: Roselyn Trinh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 descr="IMG_567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512" y="0"/>
            <a:ext cx="4196962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IMG_567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6737" y="0"/>
            <a:ext cx="4250519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 descr="IMG_567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237" y="0"/>
            <a:ext cx="4125528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IMG_56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0"/>
            <a:ext cx="428625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 descr="IMG_567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600" y="0"/>
            <a:ext cx="421481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 descr="IMG_567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6737" y="0"/>
            <a:ext cx="4250519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 descr="IMG_567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662" y="0"/>
            <a:ext cx="4232667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 descr="IMG_567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512" y="0"/>
            <a:ext cx="4196962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 descr="IMG_567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662" y="0"/>
            <a:ext cx="4232667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 descr="IMG_567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2462" y="0"/>
            <a:ext cx="4179084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descr="IMG_566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242" y="0"/>
            <a:ext cx="4125515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6" name="Shape 66" descr="IMG_566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237" y="0"/>
            <a:ext cx="4125513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 descr="IMG_566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187" y="0"/>
            <a:ext cx="4107636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 descr="IMG_566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587" y="0"/>
            <a:ext cx="421482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 descr="IMG_566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700" y="0"/>
            <a:ext cx="4196969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IMG_566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6737" y="0"/>
            <a:ext cx="4250519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 descr="IMG_566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387" y="0"/>
            <a:ext cx="4161232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IMG_566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950" y="0"/>
            <a:ext cx="4304102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(16:10)</PresentationFormat>
  <Paragraphs>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Yesteryear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Tickler, Brian - Mission Viejo High School</dc:creator>
  <cp:lastModifiedBy>Tickler, Brian - Mission Viejo High School</cp:lastModifiedBy>
  <cp:revision>1</cp:revision>
  <dcterms:modified xsi:type="dcterms:W3CDTF">2017-06-07T20:02:24Z</dcterms:modified>
</cp:coreProperties>
</file>