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3218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30641" y="-1986013"/>
            <a:ext cx="5087721" cy="911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21549" y="-1961326"/>
            <a:ext cx="5353901" cy="90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0800" y="0"/>
            <a:ext cx="9274799" cy="499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445463" y="-2139762"/>
            <a:ext cx="5817699" cy="870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27938" y="-2148114"/>
            <a:ext cx="5189750" cy="9396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45562" y="-2131661"/>
            <a:ext cx="5278399" cy="916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94448" y="-1941447"/>
            <a:ext cx="5168348" cy="90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94448" y="-1981197"/>
            <a:ext cx="5168348" cy="9130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07699" y="-1981196"/>
            <a:ext cx="5194846" cy="9104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34814" y="-2080587"/>
            <a:ext cx="5247872" cy="919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Tickler, Brian - Mission Viejo High School</dc:creator>
  <cp:lastModifiedBy>Tickler, Brian - Mission Viejo High School</cp:lastModifiedBy>
  <cp:revision>1</cp:revision>
  <dcterms:modified xsi:type="dcterms:W3CDTF">2017-06-07T19:36:11Z</dcterms:modified>
</cp:coreProperties>
</file>