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772400" cy="10058400"/>
  <p:notesSz cx="6858000" cy="9144000"/>
  <p:embeddedFontLst>
    <p:embeddedFont>
      <p:font typeface="Gentium Book Basic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254" y="1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5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1097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64952" y="1456057"/>
            <a:ext cx="7242600" cy="4014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264944" y="5542288"/>
            <a:ext cx="7242600" cy="1550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201589" y="9119179"/>
            <a:ext cx="466500" cy="769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4944" y="2163088"/>
            <a:ext cx="7242600" cy="3840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64944" y="6164351"/>
            <a:ext cx="7242600" cy="2543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201589" y="9119179"/>
            <a:ext cx="466500" cy="769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201589" y="9119179"/>
            <a:ext cx="466500" cy="769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64944" y="4206106"/>
            <a:ext cx="7242600" cy="1646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201589" y="9119179"/>
            <a:ext cx="466500" cy="769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0" cy="111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64944" y="2253728"/>
            <a:ext cx="7242600" cy="66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201589" y="9119179"/>
            <a:ext cx="466500" cy="769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0" cy="111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64945" y="2253728"/>
            <a:ext cx="3399900" cy="66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107540" y="2253728"/>
            <a:ext cx="3399899" cy="66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01589" y="9119179"/>
            <a:ext cx="466500" cy="769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0" cy="111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201589" y="9119179"/>
            <a:ext cx="466500" cy="769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64945" y="1086506"/>
            <a:ext cx="2386800" cy="147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64945" y="2717439"/>
            <a:ext cx="2386800" cy="6217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201589" y="9119179"/>
            <a:ext cx="466500" cy="769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6712" y="880293"/>
            <a:ext cx="5412600" cy="7999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201589" y="9119179"/>
            <a:ext cx="466500" cy="769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886200" y="48"/>
            <a:ext cx="3886200" cy="1005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25675" y="5481568"/>
            <a:ext cx="3438300" cy="241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198575" y="1416213"/>
            <a:ext cx="3261300" cy="7226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201589" y="9119179"/>
            <a:ext cx="466500" cy="769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201589" y="9119179"/>
            <a:ext cx="466500" cy="769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64944" y="2253728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201589" y="9119179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1740900" y="1479200"/>
            <a:ext cx="4290600" cy="49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FF0000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PEOPLE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FF0000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EATING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FF0000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PEOPLE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639000" y="6981725"/>
            <a:ext cx="6934200" cy="111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FF0000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The History and Evolution of Cannibalism in the Human Species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1960800" y="8662250"/>
            <a:ext cx="4290600" cy="33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Created By Tahnee Creek Burns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0" cy="111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264944" y="2253728"/>
            <a:ext cx="7242600" cy="66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175" y="0"/>
            <a:ext cx="8027899" cy="1005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03002"/>
            <a:ext cx="7620000" cy="985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088" y="0"/>
            <a:ext cx="7140223" cy="1005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400" y="544337"/>
            <a:ext cx="7885201" cy="89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325" y="517149"/>
            <a:ext cx="7881049" cy="936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6174"/>
            <a:ext cx="7881048" cy="9096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9125" y="704812"/>
            <a:ext cx="7870649" cy="893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50" y="-262749"/>
            <a:ext cx="7326298" cy="103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25" y="-144294"/>
            <a:ext cx="7880324" cy="10202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Custom</PresentationFormat>
  <Paragraphs>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Gentium Book Basic</vt:lpstr>
      <vt:lpstr>simple-dark-2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Tickler, Brian - Mission Viejo High School</dc:creator>
  <cp:lastModifiedBy>Tickler, Brian - Mission Viejo High School</cp:lastModifiedBy>
  <cp:revision>1</cp:revision>
  <dcterms:modified xsi:type="dcterms:W3CDTF">2017-06-13T18:08:35Z</dcterms:modified>
</cp:coreProperties>
</file>